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95" r:id="rId3"/>
    <p:sldId id="337" r:id="rId4"/>
    <p:sldId id="353" r:id="rId5"/>
    <p:sldId id="354" r:id="rId6"/>
    <p:sldId id="355" r:id="rId7"/>
    <p:sldId id="356" r:id="rId8"/>
    <p:sldId id="357" r:id="rId9"/>
    <p:sldId id="358" r:id="rId1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02" autoAdjust="0"/>
  </p:normalViewPr>
  <p:slideViewPr>
    <p:cSldViewPr>
      <p:cViewPr>
        <p:scale>
          <a:sx n="75" d="100"/>
          <a:sy n="75" d="100"/>
        </p:scale>
        <p:origin x="-1236" y="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57DC59D-5550-4F2C-9F3C-42A36DA220C2}" type="datetimeFigureOut">
              <a:rPr lang="ru-RU"/>
              <a:pPr>
                <a:defRPr/>
              </a:pPr>
              <a:t>07.02.2020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DD5D30D-D4E9-4567-98D2-163A3C4C3B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0959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B58678-8A64-4CE6-BE32-AB176A28BB1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957C6-AE6A-4609-A57A-F6689DD2DC52}" type="datetimeFigureOut">
              <a:rPr lang="ru-RU"/>
              <a:pPr>
                <a:defRPr/>
              </a:pPr>
              <a:t>07.02.2020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718CC-4587-4790-9F44-44D22E8045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538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5B47A-F179-4693-B1BA-6801581692BC}" type="datetimeFigureOut">
              <a:rPr lang="ru-RU"/>
              <a:pPr>
                <a:defRPr/>
              </a:pPr>
              <a:t>07.02.2020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70E87-2ABB-43BE-9295-017A82B65C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54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BC7AF-50B9-4ADB-938C-230B46FDD0FB}" type="datetimeFigureOut">
              <a:rPr lang="ru-RU"/>
              <a:pPr>
                <a:defRPr/>
              </a:pPr>
              <a:t>07.02.2020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E3D85-A478-45BA-9F1E-50DEE78E8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97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AE8B8-21C4-4C90-B892-158AE1C4F2A9}" type="datetimeFigureOut">
              <a:rPr lang="ru-RU"/>
              <a:pPr>
                <a:defRPr/>
              </a:pPr>
              <a:t>07.02.2020</a:t>
            </a:fld>
            <a:endParaRPr lang="ru-RU"/>
          </a:p>
        </p:txBody>
      </p:sp>
      <p:sp>
        <p:nvSpPr>
          <p:cNvPr id="3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F945D-D1E4-454A-B600-D5ECE77E46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532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7454-9C06-4F32-95BA-EE797A0A0B35}" type="datetimeFigureOut">
              <a:rPr lang="ru-RU"/>
              <a:pPr>
                <a:defRPr/>
              </a:pPr>
              <a:t>07.02.2020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FAB66-2A5E-473A-A202-25141F409B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703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02CCB-5289-4002-A9D4-B1933A3958AC}" type="datetimeFigureOut">
              <a:rPr lang="ru-RU"/>
              <a:pPr>
                <a:defRPr/>
              </a:pPr>
              <a:t>07.02.2020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C9D8B-2AD8-4F60-A0C4-0B094520CD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832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B8AA5-D73A-4179-84F6-519E0ED42CE1}" type="datetimeFigureOut">
              <a:rPr lang="ru-RU"/>
              <a:pPr>
                <a:defRPr/>
              </a:pPr>
              <a:t>07.02.2020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96CBB-E51C-4AB3-AE3A-3D92A3FDEC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582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36551-996F-48DB-B3EA-42BCA3A4D33E}" type="datetimeFigureOut">
              <a:rPr lang="ru-RU"/>
              <a:pPr>
                <a:defRPr/>
              </a:pPr>
              <a:t>07.02.2020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17BF5-ACD5-4849-90F5-924DDCF40E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713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5E21A-6D45-4EBD-9569-5DE6D8FE7076}" type="datetimeFigureOut">
              <a:rPr lang="ru-RU"/>
              <a:pPr>
                <a:defRPr/>
              </a:pPr>
              <a:t>07.02.2020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6DCEA-401F-4B10-9D6B-3BB01571BD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696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051A7-33E7-461F-9322-B896FE8049B3}" type="datetimeFigureOut">
              <a:rPr lang="ru-RU"/>
              <a:pPr>
                <a:defRPr/>
              </a:pPr>
              <a:t>07.02.2020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8EC8A-D65A-4901-B38B-E473C23D6B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379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69AE1-A597-4DC7-AF40-3055FE55CAC7}" type="datetimeFigureOut">
              <a:rPr lang="ru-RU"/>
              <a:pPr>
                <a:defRPr/>
              </a:pPr>
              <a:t>07.02.2020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4232E-5D66-4AFB-9BF6-AAEACDDF82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680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EE03C-CB5B-45D8-A074-BF33F29A9A0C}" type="datetimeFigureOut">
              <a:rPr lang="ru-RU"/>
              <a:pPr>
                <a:defRPr/>
              </a:pPr>
              <a:t>07.02.2020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86531-F1E8-45B5-8F46-11CD48343C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37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750BB2-5F60-41E3-AE61-79CD70C76AE2}" type="datetimeFigureOut">
              <a:rPr lang="ru-RU"/>
              <a:pPr>
                <a:defRPr/>
              </a:pPr>
              <a:t>07.02.2020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338D0A-1CEF-4D1D-89B1-1A5F486319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57" r:id="rId4"/>
    <p:sldLayoutId id="2147483864" r:id="rId5"/>
    <p:sldLayoutId id="2147483858" r:id="rId6"/>
    <p:sldLayoutId id="2147483865" r:id="rId7"/>
    <p:sldLayoutId id="2147483866" r:id="rId8"/>
    <p:sldLayoutId id="2147483867" r:id="rId9"/>
    <p:sldLayoutId id="2147483859" r:id="rId10"/>
    <p:sldLayoutId id="2147483868" r:id="rId11"/>
    <p:sldLayoutId id="21474838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Группа 211"/>
          <p:cNvGrpSpPr>
            <a:grpSpLocks/>
          </p:cNvGrpSpPr>
          <p:nvPr/>
        </p:nvGrpSpPr>
        <p:grpSpPr bwMode="auto">
          <a:xfrm>
            <a:off x="4133514" y="780778"/>
            <a:ext cx="5010486" cy="4013472"/>
            <a:chOff x="3894114" y="1006455"/>
            <a:chExt cx="3059113" cy="2500313"/>
          </a:xfrm>
        </p:grpSpPr>
        <p:sp>
          <p:nvSpPr>
            <p:cNvPr id="10256" name="Freeform 9"/>
            <p:cNvSpPr>
              <a:spLocks/>
            </p:cNvSpPr>
            <p:nvPr/>
          </p:nvSpPr>
          <p:spPr bwMode="auto">
            <a:xfrm>
              <a:off x="3894114" y="1825605"/>
              <a:ext cx="766763" cy="925513"/>
            </a:xfrm>
            <a:custGeom>
              <a:avLst/>
              <a:gdLst>
                <a:gd name="T0" fmla="*/ 2147483647 w 1448"/>
                <a:gd name="T1" fmla="*/ 2147483647 h 1748"/>
                <a:gd name="T2" fmla="*/ 0 w 1448"/>
                <a:gd name="T3" fmla="*/ 2147483647 h 1748"/>
                <a:gd name="T4" fmla="*/ 0 w 1448"/>
                <a:gd name="T5" fmla="*/ 2147483647 h 1748"/>
                <a:gd name="T6" fmla="*/ 2147483647 w 1448"/>
                <a:gd name="T7" fmla="*/ 2147483647 h 1748"/>
                <a:gd name="T8" fmla="*/ 2147483647 w 1448"/>
                <a:gd name="T9" fmla="*/ 2147483647 h 1748"/>
                <a:gd name="T10" fmla="*/ 2147483647 w 1448"/>
                <a:gd name="T11" fmla="*/ 2147483647 h 1748"/>
                <a:gd name="T12" fmla="*/ 2147483647 w 1448"/>
                <a:gd name="T13" fmla="*/ 2147483647 h 1748"/>
                <a:gd name="T14" fmla="*/ 2147483647 w 1448"/>
                <a:gd name="T15" fmla="*/ 2147483647 h 1748"/>
                <a:gd name="T16" fmla="*/ 2147483647 w 1448"/>
                <a:gd name="T17" fmla="*/ 2147483647 h 1748"/>
                <a:gd name="T18" fmla="*/ 2147483647 w 1448"/>
                <a:gd name="T19" fmla="*/ 2147483647 h 1748"/>
                <a:gd name="T20" fmla="*/ 2147483647 w 1448"/>
                <a:gd name="T21" fmla="*/ 2147483647 h 1748"/>
                <a:gd name="T22" fmla="*/ 2147483647 w 1448"/>
                <a:gd name="T23" fmla="*/ 2147483647 h 1748"/>
                <a:gd name="T24" fmla="*/ 2147483647 w 1448"/>
                <a:gd name="T25" fmla="*/ 2147483647 h 1748"/>
                <a:gd name="T26" fmla="*/ 2147483647 w 1448"/>
                <a:gd name="T27" fmla="*/ 2147483647 h 1748"/>
                <a:gd name="T28" fmla="*/ 2147483647 w 1448"/>
                <a:gd name="T29" fmla="*/ 2147483647 h 1748"/>
                <a:gd name="T30" fmla="*/ 2147483647 w 1448"/>
                <a:gd name="T31" fmla="*/ 2147483647 h 1748"/>
                <a:gd name="T32" fmla="*/ 2147483647 w 1448"/>
                <a:gd name="T33" fmla="*/ 2147483647 h 1748"/>
                <a:gd name="T34" fmla="*/ 2147483647 w 1448"/>
                <a:gd name="T35" fmla="*/ 2147483647 h 1748"/>
                <a:gd name="T36" fmla="*/ 2147483647 w 1448"/>
                <a:gd name="T37" fmla="*/ 2147483647 h 1748"/>
                <a:gd name="T38" fmla="*/ 2147483647 w 1448"/>
                <a:gd name="T39" fmla="*/ 2147483647 h 1748"/>
                <a:gd name="T40" fmla="*/ 2147483647 w 1448"/>
                <a:gd name="T41" fmla="*/ 2147483647 h 1748"/>
                <a:gd name="T42" fmla="*/ 2147483647 w 1448"/>
                <a:gd name="T43" fmla="*/ 2147483647 h 1748"/>
                <a:gd name="T44" fmla="*/ 2147483647 w 1448"/>
                <a:gd name="T45" fmla="*/ 2147483647 h 1748"/>
                <a:gd name="T46" fmla="*/ 2147483647 w 1448"/>
                <a:gd name="T47" fmla="*/ 2147483647 h 1748"/>
                <a:gd name="T48" fmla="*/ 2147483647 w 1448"/>
                <a:gd name="T49" fmla="*/ 2147483647 h 1748"/>
                <a:gd name="T50" fmla="*/ 2147483647 w 1448"/>
                <a:gd name="T51" fmla="*/ 2147483647 h 1748"/>
                <a:gd name="T52" fmla="*/ 2147483647 w 1448"/>
                <a:gd name="T53" fmla="*/ 2147483647 h 1748"/>
                <a:gd name="T54" fmla="*/ 2147483647 w 1448"/>
                <a:gd name="T55" fmla="*/ 2147483647 h 1748"/>
                <a:gd name="T56" fmla="*/ 2147483647 w 1448"/>
                <a:gd name="T57" fmla="*/ 2147483647 h 1748"/>
                <a:gd name="T58" fmla="*/ 2147483647 w 1448"/>
                <a:gd name="T59" fmla="*/ 2147483647 h 1748"/>
                <a:gd name="T60" fmla="*/ 2147483647 w 1448"/>
                <a:gd name="T61" fmla="*/ 2147483647 h 1748"/>
                <a:gd name="T62" fmla="*/ 2147483647 w 1448"/>
                <a:gd name="T63" fmla="*/ 2147483647 h 1748"/>
                <a:gd name="T64" fmla="*/ 2147483647 w 1448"/>
                <a:gd name="T65" fmla="*/ 2147483647 h 1748"/>
                <a:gd name="T66" fmla="*/ 2147483647 w 1448"/>
                <a:gd name="T67" fmla="*/ 2147483647 h 1748"/>
                <a:gd name="T68" fmla="*/ 2147483647 w 1448"/>
                <a:gd name="T69" fmla="*/ 2147483647 h 1748"/>
                <a:gd name="T70" fmla="*/ 2147483647 w 1448"/>
                <a:gd name="T71" fmla="*/ 2147483647 h 1748"/>
                <a:gd name="T72" fmla="*/ 2147483647 w 1448"/>
                <a:gd name="T73" fmla="*/ 2147483647 h 1748"/>
                <a:gd name="T74" fmla="*/ 2147483647 w 1448"/>
                <a:gd name="T75" fmla="*/ 2147483647 h 1748"/>
                <a:gd name="T76" fmla="*/ 2147483647 w 1448"/>
                <a:gd name="T77" fmla="*/ 2147483647 h 1748"/>
                <a:gd name="T78" fmla="*/ 2147483647 w 1448"/>
                <a:gd name="T79" fmla="*/ 2147483647 h 1748"/>
                <a:gd name="T80" fmla="*/ 2147483647 w 1448"/>
                <a:gd name="T81" fmla="*/ 2147483647 h 1748"/>
                <a:gd name="T82" fmla="*/ 2147483647 w 1448"/>
                <a:gd name="T83" fmla="*/ 2147483647 h 1748"/>
                <a:gd name="T84" fmla="*/ 2147483647 w 1448"/>
                <a:gd name="T85" fmla="*/ 2147483647 h 1748"/>
                <a:gd name="T86" fmla="*/ 2147483647 w 1448"/>
                <a:gd name="T87" fmla="*/ 2147483647 h 1748"/>
                <a:gd name="T88" fmla="*/ 2147483647 w 1448"/>
                <a:gd name="T89" fmla="*/ 2147483647 h 1748"/>
                <a:gd name="T90" fmla="*/ 2147483647 w 1448"/>
                <a:gd name="T91" fmla="*/ 2147483647 h 1748"/>
                <a:gd name="T92" fmla="*/ 2147483647 w 1448"/>
                <a:gd name="T93" fmla="*/ 2147483647 h 1748"/>
                <a:gd name="T94" fmla="*/ 2147483647 w 1448"/>
                <a:gd name="T95" fmla="*/ 2147483647 h 1748"/>
                <a:gd name="T96" fmla="*/ 2147483647 w 1448"/>
                <a:gd name="T97" fmla="*/ 2147483647 h 1748"/>
                <a:gd name="T98" fmla="*/ 2147483647 w 1448"/>
                <a:gd name="T99" fmla="*/ 2147483647 h 1748"/>
                <a:gd name="T100" fmla="*/ 2147483647 w 1448"/>
                <a:gd name="T101" fmla="*/ 2147483647 h 1748"/>
                <a:gd name="T102" fmla="*/ 2147483647 w 1448"/>
                <a:gd name="T103" fmla="*/ 2147483647 h 1748"/>
                <a:gd name="T104" fmla="*/ 2147483647 w 1448"/>
                <a:gd name="T105" fmla="*/ 0 h 174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48"/>
                <a:gd name="T160" fmla="*/ 0 h 1748"/>
                <a:gd name="T161" fmla="*/ 1448 w 1448"/>
                <a:gd name="T162" fmla="*/ 1748 h 174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48" h="1748">
                  <a:moveTo>
                    <a:pt x="6" y="9"/>
                  </a:moveTo>
                  <a:lnTo>
                    <a:pt x="4" y="15"/>
                  </a:lnTo>
                  <a:lnTo>
                    <a:pt x="4" y="35"/>
                  </a:lnTo>
                  <a:lnTo>
                    <a:pt x="0" y="50"/>
                  </a:lnTo>
                  <a:lnTo>
                    <a:pt x="0" y="67"/>
                  </a:lnTo>
                  <a:lnTo>
                    <a:pt x="0" y="90"/>
                  </a:lnTo>
                  <a:lnTo>
                    <a:pt x="4" y="116"/>
                  </a:lnTo>
                  <a:lnTo>
                    <a:pt x="4" y="142"/>
                  </a:lnTo>
                  <a:lnTo>
                    <a:pt x="4" y="171"/>
                  </a:lnTo>
                  <a:lnTo>
                    <a:pt x="4" y="184"/>
                  </a:lnTo>
                  <a:lnTo>
                    <a:pt x="6" y="202"/>
                  </a:lnTo>
                  <a:lnTo>
                    <a:pt x="9" y="217"/>
                  </a:lnTo>
                  <a:lnTo>
                    <a:pt x="12" y="236"/>
                  </a:lnTo>
                  <a:lnTo>
                    <a:pt x="12" y="254"/>
                  </a:lnTo>
                  <a:lnTo>
                    <a:pt x="15" y="271"/>
                  </a:lnTo>
                  <a:lnTo>
                    <a:pt x="17" y="289"/>
                  </a:lnTo>
                  <a:lnTo>
                    <a:pt x="21" y="311"/>
                  </a:lnTo>
                  <a:lnTo>
                    <a:pt x="23" y="328"/>
                  </a:lnTo>
                  <a:lnTo>
                    <a:pt x="30" y="351"/>
                  </a:lnTo>
                  <a:lnTo>
                    <a:pt x="32" y="372"/>
                  </a:lnTo>
                  <a:lnTo>
                    <a:pt x="37" y="394"/>
                  </a:lnTo>
                  <a:lnTo>
                    <a:pt x="37" y="412"/>
                  </a:lnTo>
                  <a:lnTo>
                    <a:pt x="43" y="434"/>
                  </a:lnTo>
                  <a:lnTo>
                    <a:pt x="46" y="455"/>
                  </a:lnTo>
                  <a:lnTo>
                    <a:pt x="55" y="480"/>
                  </a:lnTo>
                  <a:lnTo>
                    <a:pt x="58" y="497"/>
                  </a:lnTo>
                  <a:lnTo>
                    <a:pt x="63" y="521"/>
                  </a:lnTo>
                  <a:lnTo>
                    <a:pt x="72" y="547"/>
                  </a:lnTo>
                  <a:lnTo>
                    <a:pt x="81" y="572"/>
                  </a:lnTo>
                  <a:lnTo>
                    <a:pt x="87" y="596"/>
                  </a:lnTo>
                  <a:lnTo>
                    <a:pt x="96" y="618"/>
                  </a:lnTo>
                  <a:lnTo>
                    <a:pt x="104" y="644"/>
                  </a:lnTo>
                  <a:lnTo>
                    <a:pt x="113" y="673"/>
                  </a:lnTo>
                  <a:lnTo>
                    <a:pt x="118" y="699"/>
                  </a:lnTo>
                  <a:lnTo>
                    <a:pt x="127" y="722"/>
                  </a:lnTo>
                  <a:lnTo>
                    <a:pt x="138" y="747"/>
                  </a:lnTo>
                  <a:lnTo>
                    <a:pt x="153" y="773"/>
                  </a:lnTo>
                  <a:lnTo>
                    <a:pt x="161" y="793"/>
                  </a:lnTo>
                  <a:lnTo>
                    <a:pt x="173" y="819"/>
                  </a:lnTo>
                  <a:lnTo>
                    <a:pt x="184" y="845"/>
                  </a:lnTo>
                  <a:lnTo>
                    <a:pt x="199" y="872"/>
                  </a:lnTo>
                  <a:lnTo>
                    <a:pt x="210" y="898"/>
                  </a:lnTo>
                  <a:lnTo>
                    <a:pt x="225" y="923"/>
                  </a:lnTo>
                  <a:lnTo>
                    <a:pt x="242" y="951"/>
                  </a:lnTo>
                  <a:lnTo>
                    <a:pt x="258" y="977"/>
                  </a:lnTo>
                  <a:lnTo>
                    <a:pt x="273" y="1003"/>
                  </a:lnTo>
                  <a:lnTo>
                    <a:pt x="291" y="1029"/>
                  </a:lnTo>
                  <a:lnTo>
                    <a:pt x="308" y="1058"/>
                  </a:lnTo>
                  <a:lnTo>
                    <a:pt x="326" y="1082"/>
                  </a:lnTo>
                  <a:lnTo>
                    <a:pt x="342" y="1106"/>
                  </a:lnTo>
                  <a:lnTo>
                    <a:pt x="365" y="1133"/>
                  </a:lnTo>
                  <a:lnTo>
                    <a:pt x="385" y="1159"/>
                  </a:lnTo>
                  <a:lnTo>
                    <a:pt x="405" y="1187"/>
                  </a:lnTo>
                  <a:lnTo>
                    <a:pt x="422" y="1211"/>
                  </a:lnTo>
                  <a:lnTo>
                    <a:pt x="446" y="1231"/>
                  </a:lnTo>
                  <a:lnTo>
                    <a:pt x="466" y="1257"/>
                  </a:lnTo>
                  <a:lnTo>
                    <a:pt x="488" y="1279"/>
                  </a:lnTo>
                  <a:lnTo>
                    <a:pt x="509" y="1297"/>
                  </a:lnTo>
                  <a:lnTo>
                    <a:pt x="532" y="1323"/>
                  </a:lnTo>
                  <a:lnTo>
                    <a:pt x="555" y="1343"/>
                  </a:lnTo>
                  <a:lnTo>
                    <a:pt x="578" y="1363"/>
                  </a:lnTo>
                  <a:lnTo>
                    <a:pt x="598" y="1380"/>
                  </a:lnTo>
                  <a:lnTo>
                    <a:pt x="621" y="1397"/>
                  </a:lnTo>
                  <a:lnTo>
                    <a:pt x="644" y="1411"/>
                  </a:lnTo>
                  <a:lnTo>
                    <a:pt x="667" y="1435"/>
                  </a:lnTo>
                  <a:lnTo>
                    <a:pt x="685" y="1448"/>
                  </a:lnTo>
                  <a:lnTo>
                    <a:pt x="710" y="1466"/>
                  </a:lnTo>
                  <a:lnTo>
                    <a:pt x="731" y="1481"/>
                  </a:lnTo>
                  <a:lnTo>
                    <a:pt x="756" y="1501"/>
                  </a:lnTo>
                  <a:lnTo>
                    <a:pt x="773" y="1512"/>
                  </a:lnTo>
                  <a:lnTo>
                    <a:pt x="799" y="1527"/>
                  </a:lnTo>
                  <a:lnTo>
                    <a:pt x="817" y="1535"/>
                  </a:lnTo>
                  <a:lnTo>
                    <a:pt x="843" y="1553"/>
                  </a:lnTo>
                  <a:lnTo>
                    <a:pt x="860" y="1561"/>
                  </a:lnTo>
                  <a:lnTo>
                    <a:pt x="882" y="1573"/>
                  </a:lnTo>
                  <a:lnTo>
                    <a:pt x="908" y="1586"/>
                  </a:lnTo>
                  <a:lnTo>
                    <a:pt x="928" y="1599"/>
                  </a:lnTo>
                  <a:lnTo>
                    <a:pt x="948" y="1607"/>
                  </a:lnTo>
                  <a:lnTo>
                    <a:pt x="968" y="1612"/>
                  </a:lnTo>
                  <a:lnTo>
                    <a:pt x="986" y="1624"/>
                  </a:lnTo>
                  <a:lnTo>
                    <a:pt x="1009" y="1636"/>
                  </a:lnTo>
                  <a:lnTo>
                    <a:pt x="1029" y="1641"/>
                  </a:lnTo>
                  <a:lnTo>
                    <a:pt x="1049" y="1650"/>
                  </a:lnTo>
                  <a:lnTo>
                    <a:pt x="1069" y="1658"/>
                  </a:lnTo>
                  <a:lnTo>
                    <a:pt x="1092" y="1665"/>
                  </a:lnTo>
                  <a:lnTo>
                    <a:pt x="1110" y="1670"/>
                  </a:lnTo>
                  <a:lnTo>
                    <a:pt x="1127" y="1678"/>
                  </a:lnTo>
                  <a:lnTo>
                    <a:pt x="1143" y="1682"/>
                  </a:lnTo>
                  <a:lnTo>
                    <a:pt x="1165" y="1691"/>
                  </a:lnTo>
                  <a:lnTo>
                    <a:pt x="1181" y="1691"/>
                  </a:lnTo>
                  <a:lnTo>
                    <a:pt x="1198" y="1698"/>
                  </a:lnTo>
                  <a:lnTo>
                    <a:pt x="1216" y="1704"/>
                  </a:lnTo>
                  <a:lnTo>
                    <a:pt x="1233" y="1711"/>
                  </a:lnTo>
                  <a:lnTo>
                    <a:pt x="1259" y="1716"/>
                  </a:lnTo>
                  <a:lnTo>
                    <a:pt x="1290" y="1722"/>
                  </a:lnTo>
                  <a:lnTo>
                    <a:pt x="1316" y="1728"/>
                  </a:lnTo>
                  <a:lnTo>
                    <a:pt x="1345" y="1730"/>
                  </a:lnTo>
                  <a:lnTo>
                    <a:pt x="1365" y="1737"/>
                  </a:lnTo>
                  <a:lnTo>
                    <a:pt x="1386" y="1739"/>
                  </a:lnTo>
                  <a:lnTo>
                    <a:pt x="1402" y="1742"/>
                  </a:lnTo>
                  <a:lnTo>
                    <a:pt x="1419" y="1744"/>
                  </a:lnTo>
                  <a:lnTo>
                    <a:pt x="1439" y="1744"/>
                  </a:lnTo>
                  <a:lnTo>
                    <a:pt x="1448" y="1748"/>
                  </a:lnTo>
                  <a:lnTo>
                    <a:pt x="1443" y="1437"/>
                  </a:lnTo>
                  <a:lnTo>
                    <a:pt x="685" y="1069"/>
                  </a:lnTo>
                  <a:lnTo>
                    <a:pt x="115" y="0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B19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57" name="Freeform 10"/>
            <p:cNvSpPr>
              <a:spLocks/>
            </p:cNvSpPr>
            <p:nvPr/>
          </p:nvSpPr>
          <p:spPr bwMode="auto">
            <a:xfrm>
              <a:off x="4654527" y="2532043"/>
              <a:ext cx="525463" cy="219075"/>
            </a:xfrm>
            <a:custGeom>
              <a:avLst/>
              <a:gdLst>
                <a:gd name="T0" fmla="*/ 2147483647 w 992"/>
                <a:gd name="T1" fmla="*/ 2147483647 h 414"/>
                <a:gd name="T2" fmla="*/ 2147483647 w 992"/>
                <a:gd name="T3" fmla="*/ 2147483647 h 414"/>
                <a:gd name="T4" fmla="*/ 2147483647 w 992"/>
                <a:gd name="T5" fmla="*/ 2147483647 h 414"/>
                <a:gd name="T6" fmla="*/ 2147483647 w 992"/>
                <a:gd name="T7" fmla="*/ 2147483647 h 414"/>
                <a:gd name="T8" fmla="*/ 2147483647 w 992"/>
                <a:gd name="T9" fmla="*/ 2147483647 h 414"/>
                <a:gd name="T10" fmla="*/ 2147483647 w 992"/>
                <a:gd name="T11" fmla="*/ 2147483647 h 414"/>
                <a:gd name="T12" fmla="*/ 2147483647 w 992"/>
                <a:gd name="T13" fmla="*/ 2147483647 h 414"/>
                <a:gd name="T14" fmla="*/ 2147483647 w 992"/>
                <a:gd name="T15" fmla="*/ 2147483647 h 414"/>
                <a:gd name="T16" fmla="*/ 2147483647 w 992"/>
                <a:gd name="T17" fmla="*/ 2147483647 h 414"/>
                <a:gd name="T18" fmla="*/ 2147483647 w 992"/>
                <a:gd name="T19" fmla="*/ 2147483647 h 414"/>
                <a:gd name="T20" fmla="*/ 2147483647 w 992"/>
                <a:gd name="T21" fmla="*/ 2147483647 h 414"/>
                <a:gd name="T22" fmla="*/ 2147483647 w 992"/>
                <a:gd name="T23" fmla="*/ 2147483647 h 414"/>
                <a:gd name="T24" fmla="*/ 2147483647 w 992"/>
                <a:gd name="T25" fmla="*/ 2147483647 h 414"/>
                <a:gd name="T26" fmla="*/ 2147483647 w 992"/>
                <a:gd name="T27" fmla="*/ 2147483647 h 414"/>
                <a:gd name="T28" fmla="*/ 2147483647 w 992"/>
                <a:gd name="T29" fmla="*/ 2147483647 h 414"/>
                <a:gd name="T30" fmla="*/ 2147483647 w 992"/>
                <a:gd name="T31" fmla="*/ 2147483647 h 414"/>
                <a:gd name="T32" fmla="*/ 2147483647 w 992"/>
                <a:gd name="T33" fmla="*/ 2147483647 h 414"/>
                <a:gd name="T34" fmla="*/ 2147483647 w 992"/>
                <a:gd name="T35" fmla="*/ 2147483647 h 414"/>
                <a:gd name="T36" fmla="*/ 2147483647 w 992"/>
                <a:gd name="T37" fmla="*/ 2147483647 h 414"/>
                <a:gd name="T38" fmla="*/ 2147483647 w 992"/>
                <a:gd name="T39" fmla="*/ 2147483647 h 414"/>
                <a:gd name="T40" fmla="*/ 2147483647 w 992"/>
                <a:gd name="T41" fmla="*/ 2147483647 h 414"/>
                <a:gd name="T42" fmla="*/ 2147483647 w 992"/>
                <a:gd name="T43" fmla="*/ 2147483647 h 414"/>
                <a:gd name="T44" fmla="*/ 2147483647 w 992"/>
                <a:gd name="T45" fmla="*/ 2147483647 h 414"/>
                <a:gd name="T46" fmla="*/ 2147483647 w 992"/>
                <a:gd name="T47" fmla="*/ 2147483647 h 414"/>
                <a:gd name="T48" fmla="*/ 2147483647 w 992"/>
                <a:gd name="T49" fmla="*/ 2147483647 h 414"/>
                <a:gd name="T50" fmla="*/ 2147483647 w 992"/>
                <a:gd name="T51" fmla="*/ 2147483647 h 414"/>
                <a:gd name="T52" fmla="*/ 2147483647 w 992"/>
                <a:gd name="T53" fmla="*/ 2147483647 h 414"/>
                <a:gd name="T54" fmla="*/ 2147483647 w 992"/>
                <a:gd name="T55" fmla="*/ 2147483647 h 414"/>
                <a:gd name="T56" fmla="*/ 2147483647 w 992"/>
                <a:gd name="T57" fmla="*/ 2147483647 h 414"/>
                <a:gd name="T58" fmla="*/ 2147483647 w 992"/>
                <a:gd name="T59" fmla="*/ 2147483647 h 414"/>
                <a:gd name="T60" fmla="*/ 2147483647 w 992"/>
                <a:gd name="T61" fmla="*/ 2147483647 h 414"/>
                <a:gd name="T62" fmla="*/ 2147483647 w 992"/>
                <a:gd name="T63" fmla="*/ 2147483647 h 414"/>
                <a:gd name="T64" fmla="*/ 2147483647 w 992"/>
                <a:gd name="T65" fmla="*/ 2147483647 h 414"/>
                <a:gd name="T66" fmla="*/ 2147483647 w 992"/>
                <a:gd name="T67" fmla="*/ 2147483647 h 414"/>
                <a:gd name="T68" fmla="*/ 2147483647 w 992"/>
                <a:gd name="T69" fmla="*/ 2147483647 h 414"/>
                <a:gd name="T70" fmla="*/ 2147483647 w 992"/>
                <a:gd name="T71" fmla="*/ 2147483647 h 414"/>
                <a:gd name="T72" fmla="*/ 2147483647 w 992"/>
                <a:gd name="T73" fmla="*/ 2147483647 h 414"/>
                <a:gd name="T74" fmla="*/ 2147483647 w 992"/>
                <a:gd name="T75" fmla="*/ 0 h 414"/>
                <a:gd name="T76" fmla="*/ 2147483647 w 992"/>
                <a:gd name="T77" fmla="*/ 0 h 414"/>
                <a:gd name="T78" fmla="*/ 2147483647 w 992"/>
                <a:gd name="T79" fmla="*/ 0 h 414"/>
                <a:gd name="T80" fmla="*/ 2147483647 w 992"/>
                <a:gd name="T81" fmla="*/ 2147483647 h 414"/>
                <a:gd name="T82" fmla="*/ 2147483647 w 992"/>
                <a:gd name="T83" fmla="*/ 2147483647 h 414"/>
                <a:gd name="T84" fmla="*/ 2147483647 w 992"/>
                <a:gd name="T85" fmla="*/ 2147483647 h 414"/>
                <a:gd name="T86" fmla="*/ 2147483647 w 992"/>
                <a:gd name="T87" fmla="*/ 2147483647 h 414"/>
                <a:gd name="T88" fmla="*/ 2147483647 w 992"/>
                <a:gd name="T89" fmla="*/ 2147483647 h 414"/>
                <a:gd name="T90" fmla="*/ 2147483647 w 992"/>
                <a:gd name="T91" fmla="*/ 2147483647 h 414"/>
                <a:gd name="T92" fmla="*/ 2147483647 w 992"/>
                <a:gd name="T93" fmla="*/ 2147483647 h 414"/>
                <a:gd name="T94" fmla="*/ 2147483647 w 992"/>
                <a:gd name="T95" fmla="*/ 2147483647 h 414"/>
                <a:gd name="T96" fmla="*/ 2147483647 w 992"/>
                <a:gd name="T97" fmla="*/ 2147483647 h 414"/>
                <a:gd name="T98" fmla="*/ 2147483647 w 992"/>
                <a:gd name="T99" fmla="*/ 2147483647 h 414"/>
                <a:gd name="T100" fmla="*/ 2147483647 w 992"/>
                <a:gd name="T101" fmla="*/ 2147483647 h 414"/>
                <a:gd name="T102" fmla="*/ 2147483647 w 992"/>
                <a:gd name="T103" fmla="*/ 2147483647 h 414"/>
                <a:gd name="T104" fmla="*/ 2147483647 w 992"/>
                <a:gd name="T105" fmla="*/ 2147483647 h 414"/>
                <a:gd name="T106" fmla="*/ 2147483647 w 992"/>
                <a:gd name="T107" fmla="*/ 2147483647 h 414"/>
                <a:gd name="T108" fmla="*/ 2147483647 w 992"/>
                <a:gd name="T109" fmla="*/ 2147483647 h 414"/>
                <a:gd name="T110" fmla="*/ 2147483647 w 992"/>
                <a:gd name="T111" fmla="*/ 2147483647 h 414"/>
                <a:gd name="T112" fmla="*/ 2147483647 w 992"/>
                <a:gd name="T113" fmla="*/ 2147483647 h 414"/>
                <a:gd name="T114" fmla="*/ 2147483647 w 992"/>
                <a:gd name="T115" fmla="*/ 2147483647 h 414"/>
                <a:gd name="T116" fmla="*/ 0 w 992"/>
                <a:gd name="T117" fmla="*/ 2147483647 h 4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92"/>
                <a:gd name="T178" fmla="*/ 0 h 414"/>
                <a:gd name="T179" fmla="*/ 992 w 992"/>
                <a:gd name="T180" fmla="*/ 414 h 4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92" h="414">
                  <a:moveTo>
                    <a:pt x="0" y="52"/>
                  </a:moveTo>
                  <a:lnTo>
                    <a:pt x="11" y="414"/>
                  </a:lnTo>
                  <a:lnTo>
                    <a:pt x="15" y="410"/>
                  </a:lnTo>
                  <a:lnTo>
                    <a:pt x="32" y="410"/>
                  </a:lnTo>
                  <a:lnTo>
                    <a:pt x="41" y="410"/>
                  </a:lnTo>
                  <a:lnTo>
                    <a:pt x="54" y="410"/>
                  </a:lnTo>
                  <a:lnTo>
                    <a:pt x="69" y="410"/>
                  </a:lnTo>
                  <a:lnTo>
                    <a:pt x="89" y="410"/>
                  </a:lnTo>
                  <a:lnTo>
                    <a:pt x="103" y="408"/>
                  </a:lnTo>
                  <a:lnTo>
                    <a:pt x="127" y="408"/>
                  </a:lnTo>
                  <a:lnTo>
                    <a:pt x="149" y="405"/>
                  </a:lnTo>
                  <a:lnTo>
                    <a:pt x="175" y="405"/>
                  </a:lnTo>
                  <a:lnTo>
                    <a:pt x="201" y="403"/>
                  </a:lnTo>
                  <a:lnTo>
                    <a:pt x="230" y="396"/>
                  </a:lnTo>
                  <a:lnTo>
                    <a:pt x="245" y="396"/>
                  </a:lnTo>
                  <a:lnTo>
                    <a:pt x="258" y="396"/>
                  </a:lnTo>
                  <a:lnTo>
                    <a:pt x="276" y="396"/>
                  </a:lnTo>
                  <a:lnTo>
                    <a:pt x="293" y="396"/>
                  </a:lnTo>
                  <a:lnTo>
                    <a:pt x="308" y="390"/>
                  </a:lnTo>
                  <a:lnTo>
                    <a:pt x="322" y="390"/>
                  </a:lnTo>
                  <a:lnTo>
                    <a:pt x="339" y="382"/>
                  </a:lnTo>
                  <a:lnTo>
                    <a:pt x="356" y="382"/>
                  </a:lnTo>
                  <a:lnTo>
                    <a:pt x="374" y="379"/>
                  </a:lnTo>
                  <a:lnTo>
                    <a:pt x="388" y="377"/>
                  </a:lnTo>
                  <a:lnTo>
                    <a:pt x="405" y="370"/>
                  </a:lnTo>
                  <a:lnTo>
                    <a:pt x="422" y="370"/>
                  </a:lnTo>
                  <a:lnTo>
                    <a:pt x="440" y="364"/>
                  </a:lnTo>
                  <a:lnTo>
                    <a:pt x="457" y="362"/>
                  </a:lnTo>
                  <a:lnTo>
                    <a:pt x="475" y="357"/>
                  </a:lnTo>
                  <a:lnTo>
                    <a:pt x="494" y="353"/>
                  </a:lnTo>
                  <a:lnTo>
                    <a:pt x="512" y="348"/>
                  </a:lnTo>
                  <a:lnTo>
                    <a:pt x="532" y="344"/>
                  </a:lnTo>
                  <a:lnTo>
                    <a:pt x="549" y="339"/>
                  </a:lnTo>
                  <a:lnTo>
                    <a:pt x="569" y="336"/>
                  </a:lnTo>
                  <a:lnTo>
                    <a:pt x="586" y="327"/>
                  </a:lnTo>
                  <a:lnTo>
                    <a:pt x="604" y="322"/>
                  </a:lnTo>
                  <a:lnTo>
                    <a:pt x="624" y="316"/>
                  </a:lnTo>
                  <a:lnTo>
                    <a:pt x="644" y="313"/>
                  </a:lnTo>
                  <a:lnTo>
                    <a:pt x="661" y="304"/>
                  </a:lnTo>
                  <a:lnTo>
                    <a:pt x="675" y="298"/>
                  </a:lnTo>
                  <a:lnTo>
                    <a:pt x="696" y="293"/>
                  </a:lnTo>
                  <a:lnTo>
                    <a:pt x="716" y="287"/>
                  </a:lnTo>
                  <a:lnTo>
                    <a:pt x="733" y="278"/>
                  </a:lnTo>
                  <a:lnTo>
                    <a:pt x="751" y="267"/>
                  </a:lnTo>
                  <a:lnTo>
                    <a:pt x="770" y="261"/>
                  </a:lnTo>
                  <a:lnTo>
                    <a:pt x="790" y="252"/>
                  </a:lnTo>
                  <a:lnTo>
                    <a:pt x="808" y="247"/>
                  </a:lnTo>
                  <a:lnTo>
                    <a:pt x="825" y="239"/>
                  </a:lnTo>
                  <a:lnTo>
                    <a:pt x="845" y="227"/>
                  </a:lnTo>
                  <a:lnTo>
                    <a:pt x="865" y="221"/>
                  </a:lnTo>
                  <a:lnTo>
                    <a:pt x="880" y="210"/>
                  </a:lnTo>
                  <a:lnTo>
                    <a:pt x="893" y="198"/>
                  </a:lnTo>
                  <a:lnTo>
                    <a:pt x="908" y="186"/>
                  </a:lnTo>
                  <a:lnTo>
                    <a:pt x="922" y="181"/>
                  </a:lnTo>
                  <a:lnTo>
                    <a:pt x="942" y="160"/>
                  </a:lnTo>
                  <a:lnTo>
                    <a:pt x="959" y="147"/>
                  </a:lnTo>
                  <a:lnTo>
                    <a:pt x="971" y="129"/>
                  </a:lnTo>
                  <a:lnTo>
                    <a:pt x="983" y="118"/>
                  </a:lnTo>
                  <a:lnTo>
                    <a:pt x="988" y="103"/>
                  </a:lnTo>
                  <a:lnTo>
                    <a:pt x="992" y="92"/>
                  </a:lnTo>
                  <a:lnTo>
                    <a:pt x="983" y="72"/>
                  </a:lnTo>
                  <a:lnTo>
                    <a:pt x="966" y="52"/>
                  </a:lnTo>
                  <a:lnTo>
                    <a:pt x="951" y="46"/>
                  </a:lnTo>
                  <a:lnTo>
                    <a:pt x="939" y="37"/>
                  </a:lnTo>
                  <a:lnTo>
                    <a:pt x="922" y="29"/>
                  </a:lnTo>
                  <a:lnTo>
                    <a:pt x="908" y="29"/>
                  </a:lnTo>
                  <a:lnTo>
                    <a:pt x="887" y="22"/>
                  </a:lnTo>
                  <a:lnTo>
                    <a:pt x="867" y="17"/>
                  </a:lnTo>
                  <a:lnTo>
                    <a:pt x="847" y="14"/>
                  </a:lnTo>
                  <a:lnTo>
                    <a:pt x="828" y="14"/>
                  </a:lnTo>
                  <a:lnTo>
                    <a:pt x="804" y="9"/>
                  </a:lnTo>
                  <a:lnTo>
                    <a:pt x="788" y="2"/>
                  </a:lnTo>
                  <a:lnTo>
                    <a:pt x="767" y="2"/>
                  </a:lnTo>
                  <a:lnTo>
                    <a:pt x="751" y="2"/>
                  </a:lnTo>
                  <a:lnTo>
                    <a:pt x="729" y="0"/>
                  </a:lnTo>
                  <a:lnTo>
                    <a:pt x="716" y="0"/>
                  </a:lnTo>
                  <a:lnTo>
                    <a:pt x="698" y="0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0"/>
                  </a:lnTo>
                  <a:lnTo>
                    <a:pt x="663" y="0"/>
                  </a:lnTo>
                  <a:lnTo>
                    <a:pt x="650" y="2"/>
                  </a:lnTo>
                  <a:lnTo>
                    <a:pt x="626" y="9"/>
                  </a:lnTo>
                  <a:lnTo>
                    <a:pt x="600" y="14"/>
                  </a:lnTo>
                  <a:lnTo>
                    <a:pt x="583" y="14"/>
                  </a:lnTo>
                  <a:lnTo>
                    <a:pt x="567" y="22"/>
                  </a:lnTo>
                  <a:lnTo>
                    <a:pt x="545" y="26"/>
                  </a:lnTo>
                  <a:lnTo>
                    <a:pt x="529" y="29"/>
                  </a:lnTo>
                  <a:lnTo>
                    <a:pt x="508" y="29"/>
                  </a:lnTo>
                  <a:lnTo>
                    <a:pt x="488" y="37"/>
                  </a:lnTo>
                  <a:lnTo>
                    <a:pt x="468" y="37"/>
                  </a:lnTo>
                  <a:lnTo>
                    <a:pt x="451" y="46"/>
                  </a:lnTo>
                  <a:lnTo>
                    <a:pt x="429" y="48"/>
                  </a:lnTo>
                  <a:lnTo>
                    <a:pt x="407" y="52"/>
                  </a:lnTo>
                  <a:lnTo>
                    <a:pt x="385" y="52"/>
                  </a:lnTo>
                  <a:lnTo>
                    <a:pt x="370" y="60"/>
                  </a:lnTo>
                  <a:lnTo>
                    <a:pt x="350" y="63"/>
                  </a:lnTo>
                  <a:lnTo>
                    <a:pt x="330" y="66"/>
                  </a:lnTo>
                  <a:lnTo>
                    <a:pt x="313" y="72"/>
                  </a:lnTo>
                  <a:lnTo>
                    <a:pt x="299" y="77"/>
                  </a:lnTo>
                  <a:lnTo>
                    <a:pt x="267" y="81"/>
                  </a:lnTo>
                  <a:lnTo>
                    <a:pt x="247" y="89"/>
                  </a:lnTo>
                  <a:lnTo>
                    <a:pt x="230" y="92"/>
                  </a:lnTo>
                  <a:lnTo>
                    <a:pt x="223" y="92"/>
                  </a:lnTo>
                  <a:lnTo>
                    <a:pt x="216" y="92"/>
                  </a:lnTo>
                  <a:lnTo>
                    <a:pt x="207" y="92"/>
                  </a:lnTo>
                  <a:lnTo>
                    <a:pt x="192" y="89"/>
                  </a:lnTo>
                  <a:lnTo>
                    <a:pt x="179" y="86"/>
                  </a:lnTo>
                  <a:lnTo>
                    <a:pt x="158" y="77"/>
                  </a:lnTo>
                  <a:lnTo>
                    <a:pt x="138" y="77"/>
                  </a:lnTo>
                  <a:lnTo>
                    <a:pt x="118" y="75"/>
                  </a:lnTo>
                  <a:lnTo>
                    <a:pt x="100" y="75"/>
                  </a:lnTo>
                  <a:lnTo>
                    <a:pt x="83" y="66"/>
                  </a:lnTo>
                  <a:lnTo>
                    <a:pt x="63" y="66"/>
                  </a:lnTo>
                  <a:lnTo>
                    <a:pt x="46" y="60"/>
                  </a:lnTo>
                  <a:lnTo>
                    <a:pt x="32" y="60"/>
                  </a:lnTo>
                  <a:lnTo>
                    <a:pt x="6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78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58" name="Freeform 11"/>
            <p:cNvSpPr>
              <a:spLocks/>
            </p:cNvSpPr>
            <p:nvPr/>
          </p:nvSpPr>
          <p:spPr bwMode="auto">
            <a:xfrm>
              <a:off x="3957614" y="1006455"/>
              <a:ext cx="1573213" cy="1595438"/>
            </a:xfrm>
            <a:custGeom>
              <a:avLst/>
              <a:gdLst>
                <a:gd name="T0" fmla="*/ 2147483647 w 2972"/>
                <a:gd name="T1" fmla="*/ 2147483647 h 3013"/>
                <a:gd name="T2" fmla="*/ 2147483647 w 2972"/>
                <a:gd name="T3" fmla="*/ 2147483647 h 3013"/>
                <a:gd name="T4" fmla="*/ 2147483647 w 2972"/>
                <a:gd name="T5" fmla="*/ 2147483647 h 3013"/>
                <a:gd name="T6" fmla="*/ 2147483647 w 2972"/>
                <a:gd name="T7" fmla="*/ 2147483647 h 3013"/>
                <a:gd name="T8" fmla="*/ 2147483647 w 2972"/>
                <a:gd name="T9" fmla="*/ 2147483647 h 3013"/>
                <a:gd name="T10" fmla="*/ 2147483647 w 2972"/>
                <a:gd name="T11" fmla="*/ 2147483647 h 3013"/>
                <a:gd name="T12" fmla="*/ 2147483647 w 2972"/>
                <a:gd name="T13" fmla="*/ 2147483647 h 3013"/>
                <a:gd name="T14" fmla="*/ 2147483647 w 2972"/>
                <a:gd name="T15" fmla="*/ 2147483647 h 3013"/>
                <a:gd name="T16" fmla="*/ 2147483647 w 2972"/>
                <a:gd name="T17" fmla="*/ 2147483647 h 3013"/>
                <a:gd name="T18" fmla="*/ 2147483647 w 2972"/>
                <a:gd name="T19" fmla="*/ 2147483647 h 3013"/>
                <a:gd name="T20" fmla="*/ 2147483647 w 2972"/>
                <a:gd name="T21" fmla="*/ 2147483647 h 3013"/>
                <a:gd name="T22" fmla="*/ 2147483647 w 2972"/>
                <a:gd name="T23" fmla="*/ 2147483647 h 3013"/>
                <a:gd name="T24" fmla="*/ 2147483647 w 2972"/>
                <a:gd name="T25" fmla="*/ 2147483647 h 3013"/>
                <a:gd name="T26" fmla="*/ 2147483647 w 2972"/>
                <a:gd name="T27" fmla="*/ 2147483647 h 3013"/>
                <a:gd name="T28" fmla="*/ 2147483647 w 2972"/>
                <a:gd name="T29" fmla="*/ 2147483647 h 3013"/>
                <a:gd name="T30" fmla="*/ 2147483647 w 2972"/>
                <a:gd name="T31" fmla="*/ 2147483647 h 3013"/>
                <a:gd name="T32" fmla="*/ 2147483647 w 2972"/>
                <a:gd name="T33" fmla="*/ 2147483647 h 3013"/>
                <a:gd name="T34" fmla="*/ 2147483647 w 2972"/>
                <a:gd name="T35" fmla="*/ 2147483647 h 3013"/>
                <a:gd name="T36" fmla="*/ 2147483647 w 2972"/>
                <a:gd name="T37" fmla="*/ 2147483647 h 3013"/>
                <a:gd name="T38" fmla="*/ 2147483647 w 2972"/>
                <a:gd name="T39" fmla="*/ 2147483647 h 3013"/>
                <a:gd name="T40" fmla="*/ 2147483647 w 2972"/>
                <a:gd name="T41" fmla="*/ 2147483647 h 3013"/>
                <a:gd name="T42" fmla="*/ 2147483647 w 2972"/>
                <a:gd name="T43" fmla="*/ 2147483647 h 3013"/>
                <a:gd name="T44" fmla="*/ 2147483647 w 2972"/>
                <a:gd name="T45" fmla="*/ 2147483647 h 3013"/>
                <a:gd name="T46" fmla="*/ 2147483647 w 2972"/>
                <a:gd name="T47" fmla="*/ 2147483647 h 3013"/>
                <a:gd name="T48" fmla="*/ 2147483647 w 2972"/>
                <a:gd name="T49" fmla="*/ 2147483647 h 3013"/>
                <a:gd name="T50" fmla="*/ 2147483647 w 2972"/>
                <a:gd name="T51" fmla="*/ 0 h 3013"/>
                <a:gd name="T52" fmla="*/ 2147483647 w 2972"/>
                <a:gd name="T53" fmla="*/ 2147483647 h 3013"/>
                <a:gd name="T54" fmla="*/ 2147483647 w 2972"/>
                <a:gd name="T55" fmla="*/ 2147483647 h 3013"/>
                <a:gd name="T56" fmla="*/ 2147483647 w 2972"/>
                <a:gd name="T57" fmla="*/ 2147483647 h 3013"/>
                <a:gd name="T58" fmla="*/ 2147483647 w 2972"/>
                <a:gd name="T59" fmla="*/ 2147483647 h 3013"/>
                <a:gd name="T60" fmla="*/ 2147483647 w 2972"/>
                <a:gd name="T61" fmla="*/ 2147483647 h 3013"/>
                <a:gd name="T62" fmla="*/ 2147483647 w 2972"/>
                <a:gd name="T63" fmla="*/ 2147483647 h 3013"/>
                <a:gd name="T64" fmla="*/ 2147483647 w 2972"/>
                <a:gd name="T65" fmla="*/ 2147483647 h 3013"/>
                <a:gd name="T66" fmla="*/ 2147483647 w 2972"/>
                <a:gd name="T67" fmla="*/ 2147483647 h 3013"/>
                <a:gd name="T68" fmla="*/ 2147483647 w 2972"/>
                <a:gd name="T69" fmla="*/ 2147483647 h 3013"/>
                <a:gd name="T70" fmla="*/ 2147483647 w 2972"/>
                <a:gd name="T71" fmla="*/ 2147483647 h 3013"/>
                <a:gd name="T72" fmla="*/ 2147483647 w 2972"/>
                <a:gd name="T73" fmla="*/ 2147483647 h 3013"/>
                <a:gd name="T74" fmla="*/ 0 w 2972"/>
                <a:gd name="T75" fmla="*/ 2147483647 h 3013"/>
                <a:gd name="T76" fmla="*/ 0 w 2972"/>
                <a:gd name="T77" fmla="*/ 2147483647 h 3013"/>
                <a:gd name="T78" fmla="*/ 2147483647 w 2972"/>
                <a:gd name="T79" fmla="*/ 2147483647 h 3013"/>
                <a:gd name="T80" fmla="*/ 2147483647 w 2972"/>
                <a:gd name="T81" fmla="*/ 2147483647 h 3013"/>
                <a:gd name="T82" fmla="*/ 2147483647 w 2972"/>
                <a:gd name="T83" fmla="*/ 2147483647 h 3013"/>
                <a:gd name="T84" fmla="*/ 2147483647 w 2972"/>
                <a:gd name="T85" fmla="*/ 2147483647 h 3013"/>
                <a:gd name="T86" fmla="*/ 2147483647 w 2972"/>
                <a:gd name="T87" fmla="*/ 2147483647 h 3013"/>
                <a:gd name="T88" fmla="*/ 2147483647 w 2972"/>
                <a:gd name="T89" fmla="*/ 2147483647 h 3013"/>
                <a:gd name="T90" fmla="*/ 2147483647 w 2972"/>
                <a:gd name="T91" fmla="*/ 2147483647 h 3013"/>
                <a:gd name="T92" fmla="*/ 2147483647 w 2972"/>
                <a:gd name="T93" fmla="*/ 2147483647 h 3013"/>
                <a:gd name="T94" fmla="*/ 2147483647 w 2972"/>
                <a:gd name="T95" fmla="*/ 2147483647 h 3013"/>
                <a:gd name="T96" fmla="*/ 2147483647 w 2972"/>
                <a:gd name="T97" fmla="*/ 2147483647 h 3013"/>
                <a:gd name="T98" fmla="*/ 2147483647 w 2972"/>
                <a:gd name="T99" fmla="*/ 2147483647 h 3013"/>
                <a:gd name="T100" fmla="*/ 2147483647 w 2972"/>
                <a:gd name="T101" fmla="*/ 2147483647 h 301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972"/>
                <a:gd name="T154" fmla="*/ 0 h 3013"/>
                <a:gd name="T155" fmla="*/ 2972 w 2972"/>
                <a:gd name="T156" fmla="*/ 3013 h 301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972" h="3013">
                  <a:moveTo>
                    <a:pt x="1463" y="3013"/>
                  </a:moveTo>
                  <a:lnTo>
                    <a:pt x="1501" y="3013"/>
                  </a:lnTo>
                  <a:lnTo>
                    <a:pt x="1538" y="3013"/>
                  </a:lnTo>
                  <a:lnTo>
                    <a:pt x="1575" y="3010"/>
                  </a:lnTo>
                  <a:lnTo>
                    <a:pt x="1616" y="3008"/>
                  </a:lnTo>
                  <a:lnTo>
                    <a:pt x="1654" y="2999"/>
                  </a:lnTo>
                  <a:lnTo>
                    <a:pt x="1691" y="2995"/>
                  </a:lnTo>
                  <a:lnTo>
                    <a:pt x="1724" y="2987"/>
                  </a:lnTo>
                  <a:lnTo>
                    <a:pt x="1765" y="2984"/>
                  </a:lnTo>
                  <a:lnTo>
                    <a:pt x="1800" y="2973"/>
                  </a:lnTo>
                  <a:lnTo>
                    <a:pt x="1838" y="2962"/>
                  </a:lnTo>
                  <a:lnTo>
                    <a:pt x="1871" y="2953"/>
                  </a:lnTo>
                  <a:lnTo>
                    <a:pt x="1908" y="2944"/>
                  </a:lnTo>
                  <a:lnTo>
                    <a:pt x="1943" y="2929"/>
                  </a:lnTo>
                  <a:lnTo>
                    <a:pt x="1980" y="2918"/>
                  </a:lnTo>
                  <a:lnTo>
                    <a:pt x="2013" y="2910"/>
                  </a:lnTo>
                  <a:lnTo>
                    <a:pt x="2050" y="2895"/>
                  </a:lnTo>
                  <a:lnTo>
                    <a:pt x="2081" y="2881"/>
                  </a:lnTo>
                  <a:lnTo>
                    <a:pt x="2112" y="2864"/>
                  </a:lnTo>
                  <a:lnTo>
                    <a:pt x="2145" y="2844"/>
                  </a:lnTo>
                  <a:lnTo>
                    <a:pt x="2179" y="2829"/>
                  </a:lnTo>
                  <a:lnTo>
                    <a:pt x="2210" y="2811"/>
                  </a:lnTo>
                  <a:lnTo>
                    <a:pt x="2243" y="2791"/>
                  </a:lnTo>
                  <a:lnTo>
                    <a:pt x="2271" y="2774"/>
                  </a:lnTo>
                  <a:lnTo>
                    <a:pt x="2302" y="2752"/>
                  </a:lnTo>
                  <a:lnTo>
                    <a:pt x="2331" y="2732"/>
                  </a:lnTo>
                  <a:lnTo>
                    <a:pt x="2360" y="2708"/>
                  </a:lnTo>
                  <a:lnTo>
                    <a:pt x="2388" y="2682"/>
                  </a:lnTo>
                  <a:lnTo>
                    <a:pt x="2421" y="2666"/>
                  </a:lnTo>
                  <a:lnTo>
                    <a:pt x="2447" y="2642"/>
                  </a:lnTo>
                  <a:lnTo>
                    <a:pt x="2475" y="2620"/>
                  </a:lnTo>
                  <a:lnTo>
                    <a:pt x="2501" y="2594"/>
                  </a:lnTo>
                  <a:lnTo>
                    <a:pt x="2530" y="2570"/>
                  </a:lnTo>
                  <a:lnTo>
                    <a:pt x="2552" y="2542"/>
                  </a:lnTo>
                  <a:lnTo>
                    <a:pt x="2576" y="2516"/>
                  </a:lnTo>
                  <a:lnTo>
                    <a:pt x="2598" y="2487"/>
                  </a:lnTo>
                  <a:lnTo>
                    <a:pt x="2622" y="2461"/>
                  </a:lnTo>
                  <a:lnTo>
                    <a:pt x="2642" y="2430"/>
                  </a:lnTo>
                  <a:lnTo>
                    <a:pt x="2664" y="2404"/>
                  </a:lnTo>
                  <a:lnTo>
                    <a:pt x="2688" y="2375"/>
                  </a:lnTo>
                  <a:lnTo>
                    <a:pt x="2710" y="2344"/>
                  </a:lnTo>
                  <a:lnTo>
                    <a:pt x="2730" y="2315"/>
                  </a:lnTo>
                  <a:lnTo>
                    <a:pt x="2751" y="2286"/>
                  </a:lnTo>
                  <a:lnTo>
                    <a:pt x="2769" y="2252"/>
                  </a:lnTo>
                  <a:lnTo>
                    <a:pt x="2788" y="2220"/>
                  </a:lnTo>
                  <a:lnTo>
                    <a:pt x="2802" y="2186"/>
                  </a:lnTo>
                  <a:lnTo>
                    <a:pt x="2820" y="2154"/>
                  </a:lnTo>
                  <a:lnTo>
                    <a:pt x="2837" y="2119"/>
                  </a:lnTo>
                  <a:lnTo>
                    <a:pt x="2852" y="2088"/>
                  </a:lnTo>
                  <a:lnTo>
                    <a:pt x="2863" y="2051"/>
                  </a:lnTo>
                  <a:lnTo>
                    <a:pt x="2874" y="2018"/>
                  </a:lnTo>
                  <a:lnTo>
                    <a:pt x="2885" y="1985"/>
                  </a:lnTo>
                  <a:lnTo>
                    <a:pt x="2900" y="1950"/>
                  </a:lnTo>
                  <a:lnTo>
                    <a:pt x="2909" y="1913"/>
                  </a:lnTo>
                  <a:lnTo>
                    <a:pt x="2920" y="1878"/>
                  </a:lnTo>
                  <a:lnTo>
                    <a:pt x="2929" y="1841"/>
                  </a:lnTo>
                  <a:lnTo>
                    <a:pt x="2940" y="1806"/>
                  </a:lnTo>
                  <a:lnTo>
                    <a:pt x="2946" y="1766"/>
                  </a:lnTo>
                  <a:lnTo>
                    <a:pt x="2951" y="1731"/>
                  </a:lnTo>
                  <a:lnTo>
                    <a:pt x="2957" y="1694"/>
                  </a:lnTo>
                  <a:lnTo>
                    <a:pt x="2964" y="1657"/>
                  </a:lnTo>
                  <a:lnTo>
                    <a:pt x="2966" y="1617"/>
                  </a:lnTo>
                  <a:lnTo>
                    <a:pt x="2969" y="1580"/>
                  </a:lnTo>
                  <a:lnTo>
                    <a:pt x="2969" y="1542"/>
                  </a:lnTo>
                  <a:lnTo>
                    <a:pt x="2972" y="1505"/>
                  </a:lnTo>
                  <a:lnTo>
                    <a:pt x="2969" y="1462"/>
                  </a:lnTo>
                  <a:lnTo>
                    <a:pt x="2969" y="1427"/>
                  </a:lnTo>
                  <a:lnTo>
                    <a:pt x="2966" y="1387"/>
                  </a:lnTo>
                  <a:lnTo>
                    <a:pt x="2964" y="1350"/>
                  </a:lnTo>
                  <a:lnTo>
                    <a:pt x="2957" y="1310"/>
                  </a:lnTo>
                  <a:lnTo>
                    <a:pt x="2951" y="1271"/>
                  </a:lnTo>
                  <a:lnTo>
                    <a:pt x="2946" y="1234"/>
                  </a:lnTo>
                  <a:lnTo>
                    <a:pt x="2940" y="1201"/>
                  </a:lnTo>
                  <a:lnTo>
                    <a:pt x="2929" y="1163"/>
                  </a:lnTo>
                  <a:lnTo>
                    <a:pt x="2920" y="1126"/>
                  </a:lnTo>
                  <a:lnTo>
                    <a:pt x="2909" y="1089"/>
                  </a:lnTo>
                  <a:lnTo>
                    <a:pt x="2900" y="1054"/>
                  </a:lnTo>
                  <a:lnTo>
                    <a:pt x="2885" y="1019"/>
                  </a:lnTo>
                  <a:lnTo>
                    <a:pt x="2874" y="984"/>
                  </a:lnTo>
                  <a:lnTo>
                    <a:pt x="2863" y="951"/>
                  </a:lnTo>
                  <a:lnTo>
                    <a:pt x="2852" y="916"/>
                  </a:lnTo>
                  <a:lnTo>
                    <a:pt x="2837" y="884"/>
                  </a:lnTo>
                  <a:lnTo>
                    <a:pt x="2820" y="850"/>
                  </a:lnTo>
                  <a:lnTo>
                    <a:pt x="2802" y="815"/>
                  </a:lnTo>
                  <a:lnTo>
                    <a:pt x="2788" y="784"/>
                  </a:lnTo>
                  <a:lnTo>
                    <a:pt x="2769" y="749"/>
                  </a:lnTo>
                  <a:lnTo>
                    <a:pt x="2751" y="721"/>
                  </a:lnTo>
                  <a:lnTo>
                    <a:pt x="2730" y="688"/>
                  </a:lnTo>
                  <a:lnTo>
                    <a:pt x="2710" y="660"/>
                  </a:lnTo>
                  <a:lnTo>
                    <a:pt x="2688" y="629"/>
                  </a:lnTo>
                  <a:lnTo>
                    <a:pt x="2664" y="600"/>
                  </a:lnTo>
                  <a:lnTo>
                    <a:pt x="2642" y="572"/>
                  </a:lnTo>
                  <a:lnTo>
                    <a:pt x="2622" y="545"/>
                  </a:lnTo>
                  <a:lnTo>
                    <a:pt x="2598" y="517"/>
                  </a:lnTo>
                  <a:lnTo>
                    <a:pt x="2576" y="491"/>
                  </a:lnTo>
                  <a:lnTo>
                    <a:pt x="2552" y="465"/>
                  </a:lnTo>
                  <a:lnTo>
                    <a:pt x="2530" y="439"/>
                  </a:lnTo>
                  <a:lnTo>
                    <a:pt x="2501" y="412"/>
                  </a:lnTo>
                  <a:lnTo>
                    <a:pt x="2475" y="388"/>
                  </a:lnTo>
                  <a:lnTo>
                    <a:pt x="2447" y="362"/>
                  </a:lnTo>
                  <a:lnTo>
                    <a:pt x="2421" y="338"/>
                  </a:lnTo>
                  <a:lnTo>
                    <a:pt x="2388" y="312"/>
                  </a:lnTo>
                  <a:lnTo>
                    <a:pt x="2360" y="296"/>
                  </a:lnTo>
                  <a:lnTo>
                    <a:pt x="2331" y="272"/>
                  </a:lnTo>
                  <a:lnTo>
                    <a:pt x="2302" y="255"/>
                  </a:lnTo>
                  <a:lnTo>
                    <a:pt x="2271" y="232"/>
                  </a:lnTo>
                  <a:lnTo>
                    <a:pt x="2243" y="212"/>
                  </a:lnTo>
                  <a:lnTo>
                    <a:pt x="2210" y="195"/>
                  </a:lnTo>
                  <a:lnTo>
                    <a:pt x="2179" y="178"/>
                  </a:lnTo>
                  <a:lnTo>
                    <a:pt x="2145" y="160"/>
                  </a:lnTo>
                  <a:lnTo>
                    <a:pt x="2112" y="143"/>
                  </a:lnTo>
                  <a:lnTo>
                    <a:pt x="2081" y="125"/>
                  </a:lnTo>
                  <a:lnTo>
                    <a:pt x="2050" y="114"/>
                  </a:lnTo>
                  <a:lnTo>
                    <a:pt x="2013" y="97"/>
                  </a:lnTo>
                  <a:lnTo>
                    <a:pt x="1980" y="86"/>
                  </a:lnTo>
                  <a:lnTo>
                    <a:pt x="1943" y="71"/>
                  </a:lnTo>
                  <a:lnTo>
                    <a:pt x="1908" y="59"/>
                  </a:lnTo>
                  <a:lnTo>
                    <a:pt x="1871" y="48"/>
                  </a:lnTo>
                  <a:lnTo>
                    <a:pt x="1838" y="40"/>
                  </a:lnTo>
                  <a:lnTo>
                    <a:pt x="1800" y="31"/>
                  </a:lnTo>
                  <a:lnTo>
                    <a:pt x="1765" y="25"/>
                  </a:lnTo>
                  <a:lnTo>
                    <a:pt x="1724" y="16"/>
                  </a:lnTo>
                  <a:lnTo>
                    <a:pt x="1691" y="13"/>
                  </a:lnTo>
                  <a:lnTo>
                    <a:pt x="1654" y="7"/>
                  </a:lnTo>
                  <a:lnTo>
                    <a:pt x="1616" y="5"/>
                  </a:lnTo>
                  <a:lnTo>
                    <a:pt x="1575" y="0"/>
                  </a:lnTo>
                  <a:lnTo>
                    <a:pt x="1538" y="0"/>
                  </a:lnTo>
                  <a:lnTo>
                    <a:pt x="1501" y="0"/>
                  </a:lnTo>
                  <a:lnTo>
                    <a:pt x="1463" y="0"/>
                  </a:lnTo>
                  <a:lnTo>
                    <a:pt x="1420" y="0"/>
                  </a:lnTo>
                  <a:lnTo>
                    <a:pt x="1386" y="0"/>
                  </a:lnTo>
                  <a:lnTo>
                    <a:pt x="1345" y="0"/>
                  </a:lnTo>
                  <a:lnTo>
                    <a:pt x="1308" y="5"/>
                  </a:lnTo>
                  <a:lnTo>
                    <a:pt x="1268" y="7"/>
                  </a:lnTo>
                  <a:lnTo>
                    <a:pt x="1233" y="13"/>
                  </a:lnTo>
                  <a:lnTo>
                    <a:pt x="1194" y="16"/>
                  </a:lnTo>
                  <a:lnTo>
                    <a:pt x="1159" y="25"/>
                  </a:lnTo>
                  <a:lnTo>
                    <a:pt x="1124" y="31"/>
                  </a:lnTo>
                  <a:lnTo>
                    <a:pt x="1087" y="40"/>
                  </a:lnTo>
                  <a:lnTo>
                    <a:pt x="1053" y="48"/>
                  </a:lnTo>
                  <a:lnTo>
                    <a:pt x="1018" y="59"/>
                  </a:lnTo>
                  <a:lnTo>
                    <a:pt x="984" y="71"/>
                  </a:lnTo>
                  <a:lnTo>
                    <a:pt x="949" y="86"/>
                  </a:lnTo>
                  <a:lnTo>
                    <a:pt x="915" y="97"/>
                  </a:lnTo>
                  <a:lnTo>
                    <a:pt x="883" y="114"/>
                  </a:lnTo>
                  <a:lnTo>
                    <a:pt x="848" y="125"/>
                  </a:lnTo>
                  <a:lnTo>
                    <a:pt x="817" y="140"/>
                  </a:lnTo>
                  <a:lnTo>
                    <a:pt x="788" y="158"/>
                  </a:lnTo>
                  <a:lnTo>
                    <a:pt x="754" y="175"/>
                  </a:lnTo>
                  <a:lnTo>
                    <a:pt x="723" y="191"/>
                  </a:lnTo>
                  <a:lnTo>
                    <a:pt x="694" y="209"/>
                  </a:lnTo>
                  <a:lnTo>
                    <a:pt x="662" y="229"/>
                  </a:lnTo>
                  <a:lnTo>
                    <a:pt x="636" y="252"/>
                  </a:lnTo>
                  <a:lnTo>
                    <a:pt x="605" y="270"/>
                  </a:lnTo>
                  <a:lnTo>
                    <a:pt x="572" y="292"/>
                  </a:lnTo>
                  <a:lnTo>
                    <a:pt x="552" y="309"/>
                  </a:lnTo>
                  <a:lnTo>
                    <a:pt x="526" y="335"/>
                  </a:lnTo>
                  <a:lnTo>
                    <a:pt x="498" y="358"/>
                  </a:lnTo>
                  <a:lnTo>
                    <a:pt x="473" y="384"/>
                  </a:lnTo>
                  <a:lnTo>
                    <a:pt x="447" y="410"/>
                  </a:lnTo>
                  <a:lnTo>
                    <a:pt x="423" y="436"/>
                  </a:lnTo>
                  <a:lnTo>
                    <a:pt x="397" y="462"/>
                  </a:lnTo>
                  <a:lnTo>
                    <a:pt x="372" y="487"/>
                  </a:lnTo>
                  <a:lnTo>
                    <a:pt x="346" y="513"/>
                  </a:lnTo>
                  <a:lnTo>
                    <a:pt x="326" y="542"/>
                  </a:lnTo>
                  <a:lnTo>
                    <a:pt x="300" y="568"/>
                  </a:lnTo>
                  <a:lnTo>
                    <a:pt x="280" y="596"/>
                  </a:lnTo>
                  <a:lnTo>
                    <a:pt x="263" y="625"/>
                  </a:lnTo>
                  <a:lnTo>
                    <a:pt x="245" y="657"/>
                  </a:lnTo>
                  <a:lnTo>
                    <a:pt x="225" y="686"/>
                  </a:lnTo>
                  <a:lnTo>
                    <a:pt x="206" y="717"/>
                  </a:lnTo>
                  <a:lnTo>
                    <a:pt x="188" y="747"/>
                  </a:lnTo>
                  <a:lnTo>
                    <a:pt x="171" y="780"/>
                  </a:lnTo>
                  <a:lnTo>
                    <a:pt x="153" y="813"/>
                  </a:lnTo>
                  <a:lnTo>
                    <a:pt x="138" y="846"/>
                  </a:lnTo>
                  <a:lnTo>
                    <a:pt x="125" y="881"/>
                  </a:lnTo>
                  <a:lnTo>
                    <a:pt x="114" y="913"/>
                  </a:lnTo>
                  <a:lnTo>
                    <a:pt x="96" y="944"/>
                  </a:lnTo>
                  <a:lnTo>
                    <a:pt x="85" y="979"/>
                  </a:lnTo>
                  <a:lnTo>
                    <a:pt x="70" y="1013"/>
                  </a:lnTo>
                  <a:lnTo>
                    <a:pt x="61" y="1051"/>
                  </a:lnTo>
                  <a:lnTo>
                    <a:pt x="50" y="1085"/>
                  </a:lnTo>
                  <a:lnTo>
                    <a:pt x="41" y="1120"/>
                  </a:lnTo>
                  <a:lnTo>
                    <a:pt x="33" y="1157"/>
                  </a:lnTo>
                  <a:lnTo>
                    <a:pt x="27" y="1194"/>
                  </a:lnTo>
                  <a:lnTo>
                    <a:pt x="18" y="1229"/>
                  </a:lnTo>
                  <a:lnTo>
                    <a:pt x="13" y="1266"/>
                  </a:lnTo>
                  <a:lnTo>
                    <a:pt x="7" y="1304"/>
                  </a:lnTo>
                  <a:lnTo>
                    <a:pt x="7" y="1343"/>
                  </a:lnTo>
                  <a:lnTo>
                    <a:pt x="0" y="1381"/>
                  </a:lnTo>
                  <a:lnTo>
                    <a:pt x="0" y="1422"/>
                  </a:lnTo>
                  <a:lnTo>
                    <a:pt x="0" y="1459"/>
                  </a:lnTo>
                  <a:lnTo>
                    <a:pt x="0" y="1499"/>
                  </a:lnTo>
                  <a:lnTo>
                    <a:pt x="0" y="1536"/>
                  </a:lnTo>
                  <a:lnTo>
                    <a:pt x="0" y="1573"/>
                  </a:lnTo>
                  <a:lnTo>
                    <a:pt x="0" y="1611"/>
                  </a:lnTo>
                  <a:lnTo>
                    <a:pt x="7" y="1652"/>
                  </a:lnTo>
                  <a:lnTo>
                    <a:pt x="7" y="1689"/>
                  </a:lnTo>
                  <a:lnTo>
                    <a:pt x="13" y="1726"/>
                  </a:lnTo>
                  <a:lnTo>
                    <a:pt x="18" y="1760"/>
                  </a:lnTo>
                  <a:lnTo>
                    <a:pt x="27" y="1801"/>
                  </a:lnTo>
                  <a:lnTo>
                    <a:pt x="33" y="1836"/>
                  </a:lnTo>
                  <a:lnTo>
                    <a:pt x="41" y="1873"/>
                  </a:lnTo>
                  <a:lnTo>
                    <a:pt x="50" y="1906"/>
                  </a:lnTo>
                  <a:lnTo>
                    <a:pt x="61" y="1944"/>
                  </a:lnTo>
                  <a:lnTo>
                    <a:pt x="70" y="1979"/>
                  </a:lnTo>
                  <a:lnTo>
                    <a:pt x="85" y="2016"/>
                  </a:lnTo>
                  <a:lnTo>
                    <a:pt x="96" y="2048"/>
                  </a:lnTo>
                  <a:lnTo>
                    <a:pt x="114" y="2085"/>
                  </a:lnTo>
                  <a:lnTo>
                    <a:pt x="125" y="2117"/>
                  </a:lnTo>
                  <a:lnTo>
                    <a:pt x="138" y="2148"/>
                  </a:lnTo>
                  <a:lnTo>
                    <a:pt x="153" y="2180"/>
                  </a:lnTo>
                  <a:lnTo>
                    <a:pt x="171" y="2215"/>
                  </a:lnTo>
                  <a:lnTo>
                    <a:pt x="188" y="2246"/>
                  </a:lnTo>
                  <a:lnTo>
                    <a:pt x="206" y="2278"/>
                  </a:lnTo>
                  <a:lnTo>
                    <a:pt x="225" y="2312"/>
                  </a:lnTo>
                  <a:lnTo>
                    <a:pt x="245" y="2340"/>
                  </a:lnTo>
                  <a:lnTo>
                    <a:pt x="263" y="2369"/>
                  </a:lnTo>
                  <a:lnTo>
                    <a:pt x="280" y="2399"/>
                  </a:lnTo>
                  <a:lnTo>
                    <a:pt x="300" y="2430"/>
                  </a:lnTo>
                  <a:lnTo>
                    <a:pt x="326" y="2458"/>
                  </a:lnTo>
                  <a:lnTo>
                    <a:pt x="346" y="2484"/>
                  </a:lnTo>
                  <a:lnTo>
                    <a:pt x="372" y="2513"/>
                  </a:lnTo>
                  <a:lnTo>
                    <a:pt x="397" y="2539"/>
                  </a:lnTo>
                  <a:lnTo>
                    <a:pt x="423" y="2568"/>
                  </a:lnTo>
                  <a:lnTo>
                    <a:pt x="447" y="2590"/>
                  </a:lnTo>
                  <a:lnTo>
                    <a:pt x="473" y="2616"/>
                  </a:lnTo>
                  <a:lnTo>
                    <a:pt x="498" y="2640"/>
                  </a:lnTo>
                  <a:lnTo>
                    <a:pt x="526" y="2660"/>
                  </a:lnTo>
                  <a:lnTo>
                    <a:pt x="552" y="2682"/>
                  </a:lnTo>
                  <a:lnTo>
                    <a:pt x="572" y="2706"/>
                  </a:lnTo>
                  <a:lnTo>
                    <a:pt x="605" y="2726"/>
                  </a:lnTo>
                  <a:lnTo>
                    <a:pt x="636" y="2749"/>
                  </a:lnTo>
                  <a:lnTo>
                    <a:pt x="662" y="2772"/>
                  </a:lnTo>
                  <a:lnTo>
                    <a:pt x="694" y="2789"/>
                  </a:lnTo>
                  <a:lnTo>
                    <a:pt x="723" y="2806"/>
                  </a:lnTo>
                  <a:lnTo>
                    <a:pt x="754" y="2829"/>
                  </a:lnTo>
                  <a:lnTo>
                    <a:pt x="788" y="2844"/>
                  </a:lnTo>
                  <a:lnTo>
                    <a:pt x="817" y="2857"/>
                  </a:lnTo>
                  <a:lnTo>
                    <a:pt x="848" y="2878"/>
                  </a:lnTo>
                  <a:lnTo>
                    <a:pt x="883" y="2895"/>
                  </a:lnTo>
                  <a:lnTo>
                    <a:pt x="915" y="2907"/>
                  </a:lnTo>
                  <a:lnTo>
                    <a:pt x="949" y="2918"/>
                  </a:lnTo>
                  <a:lnTo>
                    <a:pt x="984" y="2929"/>
                  </a:lnTo>
                  <a:lnTo>
                    <a:pt x="1018" y="2944"/>
                  </a:lnTo>
                  <a:lnTo>
                    <a:pt x="1053" y="2953"/>
                  </a:lnTo>
                  <a:lnTo>
                    <a:pt x="1087" y="2962"/>
                  </a:lnTo>
                  <a:lnTo>
                    <a:pt x="1124" y="2973"/>
                  </a:lnTo>
                  <a:lnTo>
                    <a:pt x="1159" y="2984"/>
                  </a:lnTo>
                  <a:lnTo>
                    <a:pt x="1194" y="2987"/>
                  </a:lnTo>
                  <a:lnTo>
                    <a:pt x="1233" y="2995"/>
                  </a:lnTo>
                  <a:lnTo>
                    <a:pt x="1268" y="2999"/>
                  </a:lnTo>
                  <a:lnTo>
                    <a:pt x="1308" y="3008"/>
                  </a:lnTo>
                  <a:lnTo>
                    <a:pt x="1345" y="3010"/>
                  </a:lnTo>
                  <a:lnTo>
                    <a:pt x="1386" y="3013"/>
                  </a:lnTo>
                  <a:lnTo>
                    <a:pt x="1420" y="3013"/>
                  </a:lnTo>
                  <a:lnTo>
                    <a:pt x="1463" y="3013"/>
                  </a:lnTo>
                  <a:close/>
                </a:path>
              </a:pathLst>
            </a:custGeom>
            <a:solidFill>
              <a:srgbClr val="D5BB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59" name="Freeform 12"/>
            <p:cNvSpPr>
              <a:spLocks/>
            </p:cNvSpPr>
            <p:nvPr/>
          </p:nvSpPr>
          <p:spPr bwMode="auto">
            <a:xfrm>
              <a:off x="3936977" y="1006455"/>
              <a:ext cx="795338" cy="1595438"/>
            </a:xfrm>
            <a:custGeom>
              <a:avLst/>
              <a:gdLst>
                <a:gd name="T0" fmla="*/ 2147483647 w 1502"/>
                <a:gd name="T1" fmla="*/ 2147483647 h 3013"/>
                <a:gd name="T2" fmla="*/ 2147483647 w 1502"/>
                <a:gd name="T3" fmla="*/ 2147483647 h 3013"/>
                <a:gd name="T4" fmla="*/ 2147483647 w 1502"/>
                <a:gd name="T5" fmla="*/ 2147483647 h 3013"/>
                <a:gd name="T6" fmla="*/ 2147483647 w 1502"/>
                <a:gd name="T7" fmla="*/ 2147483647 h 3013"/>
                <a:gd name="T8" fmla="*/ 2147483647 w 1502"/>
                <a:gd name="T9" fmla="*/ 2147483647 h 3013"/>
                <a:gd name="T10" fmla="*/ 2147483647 w 1502"/>
                <a:gd name="T11" fmla="*/ 2147483647 h 3013"/>
                <a:gd name="T12" fmla="*/ 2147483647 w 1502"/>
                <a:gd name="T13" fmla="*/ 2147483647 h 3013"/>
                <a:gd name="T14" fmla="*/ 2147483647 w 1502"/>
                <a:gd name="T15" fmla="*/ 2147483647 h 3013"/>
                <a:gd name="T16" fmla="*/ 2147483647 w 1502"/>
                <a:gd name="T17" fmla="*/ 2147483647 h 3013"/>
                <a:gd name="T18" fmla="*/ 2147483647 w 1502"/>
                <a:gd name="T19" fmla="*/ 2147483647 h 3013"/>
                <a:gd name="T20" fmla="*/ 2147483647 w 1502"/>
                <a:gd name="T21" fmla="*/ 2147483647 h 3013"/>
                <a:gd name="T22" fmla="*/ 2147483647 w 1502"/>
                <a:gd name="T23" fmla="*/ 2147483647 h 3013"/>
                <a:gd name="T24" fmla="*/ 2147483647 w 1502"/>
                <a:gd name="T25" fmla="*/ 2147483647 h 3013"/>
                <a:gd name="T26" fmla="*/ 2147483647 w 1502"/>
                <a:gd name="T27" fmla="*/ 2147483647 h 3013"/>
                <a:gd name="T28" fmla="*/ 2147483647 w 1502"/>
                <a:gd name="T29" fmla="*/ 2147483647 h 3013"/>
                <a:gd name="T30" fmla="*/ 2147483647 w 1502"/>
                <a:gd name="T31" fmla="*/ 2147483647 h 3013"/>
                <a:gd name="T32" fmla="*/ 2147483647 w 1502"/>
                <a:gd name="T33" fmla="*/ 2147483647 h 3013"/>
                <a:gd name="T34" fmla="*/ 2147483647 w 1502"/>
                <a:gd name="T35" fmla="*/ 2147483647 h 3013"/>
                <a:gd name="T36" fmla="*/ 2147483647 w 1502"/>
                <a:gd name="T37" fmla="*/ 2147483647 h 3013"/>
                <a:gd name="T38" fmla="*/ 2147483647 w 1502"/>
                <a:gd name="T39" fmla="*/ 2147483647 h 3013"/>
                <a:gd name="T40" fmla="*/ 2147483647 w 1502"/>
                <a:gd name="T41" fmla="*/ 2147483647 h 3013"/>
                <a:gd name="T42" fmla="*/ 2147483647 w 1502"/>
                <a:gd name="T43" fmla="*/ 2147483647 h 3013"/>
                <a:gd name="T44" fmla="*/ 2147483647 w 1502"/>
                <a:gd name="T45" fmla="*/ 2147483647 h 3013"/>
                <a:gd name="T46" fmla="*/ 2147483647 w 1502"/>
                <a:gd name="T47" fmla="*/ 2147483647 h 3013"/>
                <a:gd name="T48" fmla="*/ 2147483647 w 1502"/>
                <a:gd name="T49" fmla="*/ 2147483647 h 3013"/>
                <a:gd name="T50" fmla="*/ 2147483647 w 1502"/>
                <a:gd name="T51" fmla="*/ 2147483647 h 3013"/>
                <a:gd name="T52" fmla="*/ 2147483647 w 1502"/>
                <a:gd name="T53" fmla="*/ 2147483647 h 3013"/>
                <a:gd name="T54" fmla="*/ 2147483647 w 1502"/>
                <a:gd name="T55" fmla="*/ 2147483647 h 3013"/>
                <a:gd name="T56" fmla="*/ 2147483647 w 1502"/>
                <a:gd name="T57" fmla="*/ 2147483647 h 3013"/>
                <a:gd name="T58" fmla="*/ 2147483647 w 1502"/>
                <a:gd name="T59" fmla="*/ 2147483647 h 3013"/>
                <a:gd name="T60" fmla="*/ 2147483647 w 1502"/>
                <a:gd name="T61" fmla="*/ 2147483647 h 3013"/>
                <a:gd name="T62" fmla="*/ 2147483647 w 1502"/>
                <a:gd name="T63" fmla="*/ 2147483647 h 3013"/>
                <a:gd name="T64" fmla="*/ 2147483647 w 1502"/>
                <a:gd name="T65" fmla="*/ 2147483647 h 3013"/>
                <a:gd name="T66" fmla="*/ 2147483647 w 1502"/>
                <a:gd name="T67" fmla="*/ 2147483647 h 3013"/>
                <a:gd name="T68" fmla="*/ 2147483647 w 1502"/>
                <a:gd name="T69" fmla="*/ 2147483647 h 3013"/>
                <a:gd name="T70" fmla="*/ 2147483647 w 1502"/>
                <a:gd name="T71" fmla="*/ 2147483647 h 3013"/>
                <a:gd name="T72" fmla="*/ 2147483647 w 1502"/>
                <a:gd name="T73" fmla="*/ 2147483647 h 3013"/>
                <a:gd name="T74" fmla="*/ 2147483647 w 1502"/>
                <a:gd name="T75" fmla="*/ 2147483647 h 3013"/>
                <a:gd name="T76" fmla="*/ 2147483647 w 1502"/>
                <a:gd name="T77" fmla="*/ 2147483647 h 3013"/>
                <a:gd name="T78" fmla="*/ 2147483647 w 1502"/>
                <a:gd name="T79" fmla="*/ 2147483647 h 3013"/>
                <a:gd name="T80" fmla="*/ 2147483647 w 1502"/>
                <a:gd name="T81" fmla="*/ 2147483647 h 3013"/>
                <a:gd name="T82" fmla="*/ 2147483647 w 1502"/>
                <a:gd name="T83" fmla="*/ 2147483647 h 3013"/>
                <a:gd name="T84" fmla="*/ 2147483647 w 1502"/>
                <a:gd name="T85" fmla="*/ 2147483647 h 3013"/>
                <a:gd name="T86" fmla="*/ 2147483647 w 1502"/>
                <a:gd name="T87" fmla="*/ 2147483647 h 3013"/>
                <a:gd name="T88" fmla="*/ 2147483647 w 1502"/>
                <a:gd name="T89" fmla="*/ 2147483647 h 3013"/>
                <a:gd name="T90" fmla="*/ 2147483647 w 1502"/>
                <a:gd name="T91" fmla="*/ 2147483647 h 3013"/>
                <a:gd name="T92" fmla="*/ 2147483647 w 1502"/>
                <a:gd name="T93" fmla="*/ 2147483647 h 3013"/>
                <a:gd name="T94" fmla="*/ 2147483647 w 1502"/>
                <a:gd name="T95" fmla="*/ 2147483647 h 3013"/>
                <a:gd name="T96" fmla="*/ 2147483647 w 1502"/>
                <a:gd name="T97" fmla="*/ 2147483647 h 3013"/>
                <a:gd name="T98" fmla="*/ 2147483647 w 1502"/>
                <a:gd name="T99" fmla="*/ 2147483647 h 3013"/>
                <a:gd name="T100" fmla="*/ 2147483647 w 1502"/>
                <a:gd name="T101" fmla="*/ 2147483647 h 3013"/>
                <a:gd name="T102" fmla="*/ 2147483647 w 1502"/>
                <a:gd name="T103" fmla="*/ 2147483647 h 3013"/>
                <a:gd name="T104" fmla="*/ 2147483647 w 1502"/>
                <a:gd name="T105" fmla="*/ 2147483647 h 3013"/>
                <a:gd name="T106" fmla="*/ 2147483647 w 1502"/>
                <a:gd name="T107" fmla="*/ 2147483647 h 3013"/>
                <a:gd name="T108" fmla="*/ 2147483647 w 1502"/>
                <a:gd name="T109" fmla="*/ 2147483647 h 3013"/>
                <a:gd name="T110" fmla="*/ 2147483647 w 1502"/>
                <a:gd name="T111" fmla="*/ 2147483647 h 3013"/>
                <a:gd name="T112" fmla="*/ 2147483647 w 1502"/>
                <a:gd name="T113" fmla="*/ 2147483647 h 3013"/>
                <a:gd name="T114" fmla="*/ 2147483647 w 1502"/>
                <a:gd name="T115" fmla="*/ 2147483647 h 3013"/>
                <a:gd name="T116" fmla="*/ 2147483647 w 1502"/>
                <a:gd name="T117" fmla="*/ 2147483647 h 3013"/>
                <a:gd name="T118" fmla="*/ 2147483647 w 1502"/>
                <a:gd name="T119" fmla="*/ 0 h 3013"/>
                <a:gd name="T120" fmla="*/ 2147483647 w 1502"/>
                <a:gd name="T121" fmla="*/ 0 h 301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02"/>
                <a:gd name="T184" fmla="*/ 0 h 3013"/>
                <a:gd name="T185" fmla="*/ 1502 w 1502"/>
                <a:gd name="T186" fmla="*/ 3013 h 301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02" h="3013">
                  <a:moveTo>
                    <a:pt x="1502" y="0"/>
                  </a:moveTo>
                  <a:lnTo>
                    <a:pt x="1502" y="3013"/>
                  </a:lnTo>
                  <a:lnTo>
                    <a:pt x="1496" y="3013"/>
                  </a:lnTo>
                  <a:lnTo>
                    <a:pt x="1483" y="3013"/>
                  </a:lnTo>
                  <a:lnTo>
                    <a:pt x="1459" y="3010"/>
                  </a:lnTo>
                  <a:lnTo>
                    <a:pt x="1437" y="3010"/>
                  </a:lnTo>
                  <a:lnTo>
                    <a:pt x="1419" y="3008"/>
                  </a:lnTo>
                  <a:lnTo>
                    <a:pt x="1402" y="3002"/>
                  </a:lnTo>
                  <a:lnTo>
                    <a:pt x="1382" y="2999"/>
                  </a:lnTo>
                  <a:lnTo>
                    <a:pt x="1362" y="2999"/>
                  </a:lnTo>
                  <a:lnTo>
                    <a:pt x="1338" y="2995"/>
                  </a:lnTo>
                  <a:lnTo>
                    <a:pt x="1316" y="2993"/>
                  </a:lnTo>
                  <a:lnTo>
                    <a:pt x="1290" y="2987"/>
                  </a:lnTo>
                  <a:lnTo>
                    <a:pt x="1267" y="2987"/>
                  </a:lnTo>
                  <a:lnTo>
                    <a:pt x="1238" y="2975"/>
                  </a:lnTo>
                  <a:lnTo>
                    <a:pt x="1209" y="2973"/>
                  </a:lnTo>
                  <a:lnTo>
                    <a:pt x="1178" y="2962"/>
                  </a:lnTo>
                  <a:lnTo>
                    <a:pt x="1152" y="2958"/>
                  </a:lnTo>
                  <a:lnTo>
                    <a:pt x="1121" y="2947"/>
                  </a:lnTo>
                  <a:lnTo>
                    <a:pt x="1089" y="2941"/>
                  </a:lnTo>
                  <a:lnTo>
                    <a:pt x="1057" y="2933"/>
                  </a:lnTo>
                  <a:lnTo>
                    <a:pt x="1025" y="2921"/>
                  </a:lnTo>
                  <a:lnTo>
                    <a:pt x="992" y="2910"/>
                  </a:lnTo>
                  <a:lnTo>
                    <a:pt x="957" y="2898"/>
                  </a:lnTo>
                  <a:lnTo>
                    <a:pt x="922" y="2890"/>
                  </a:lnTo>
                  <a:lnTo>
                    <a:pt x="887" y="2878"/>
                  </a:lnTo>
                  <a:lnTo>
                    <a:pt x="854" y="2857"/>
                  </a:lnTo>
                  <a:lnTo>
                    <a:pt x="819" y="2844"/>
                  </a:lnTo>
                  <a:lnTo>
                    <a:pt x="786" y="2829"/>
                  </a:lnTo>
                  <a:lnTo>
                    <a:pt x="749" y="2815"/>
                  </a:lnTo>
                  <a:lnTo>
                    <a:pt x="716" y="2791"/>
                  </a:lnTo>
                  <a:lnTo>
                    <a:pt x="681" y="2774"/>
                  </a:lnTo>
                  <a:lnTo>
                    <a:pt x="644" y="2749"/>
                  </a:lnTo>
                  <a:lnTo>
                    <a:pt x="609" y="2732"/>
                  </a:lnTo>
                  <a:lnTo>
                    <a:pt x="578" y="2706"/>
                  </a:lnTo>
                  <a:lnTo>
                    <a:pt x="543" y="2682"/>
                  </a:lnTo>
                  <a:lnTo>
                    <a:pt x="508" y="2653"/>
                  </a:lnTo>
                  <a:lnTo>
                    <a:pt x="477" y="2629"/>
                  </a:lnTo>
                  <a:lnTo>
                    <a:pt x="442" y="2603"/>
                  </a:lnTo>
                  <a:lnTo>
                    <a:pt x="407" y="2570"/>
                  </a:lnTo>
                  <a:lnTo>
                    <a:pt x="376" y="2539"/>
                  </a:lnTo>
                  <a:lnTo>
                    <a:pt x="348" y="2511"/>
                  </a:lnTo>
                  <a:lnTo>
                    <a:pt x="319" y="2470"/>
                  </a:lnTo>
                  <a:lnTo>
                    <a:pt x="291" y="2436"/>
                  </a:lnTo>
                  <a:lnTo>
                    <a:pt x="261" y="2399"/>
                  </a:lnTo>
                  <a:lnTo>
                    <a:pt x="236" y="2364"/>
                  </a:lnTo>
                  <a:lnTo>
                    <a:pt x="207" y="2320"/>
                  </a:lnTo>
                  <a:lnTo>
                    <a:pt x="181" y="2278"/>
                  </a:lnTo>
                  <a:lnTo>
                    <a:pt x="158" y="2232"/>
                  </a:lnTo>
                  <a:lnTo>
                    <a:pt x="138" y="2189"/>
                  </a:lnTo>
                  <a:lnTo>
                    <a:pt x="115" y="2140"/>
                  </a:lnTo>
                  <a:lnTo>
                    <a:pt x="94" y="2094"/>
                  </a:lnTo>
                  <a:lnTo>
                    <a:pt x="78" y="2042"/>
                  </a:lnTo>
                  <a:lnTo>
                    <a:pt x="63" y="1993"/>
                  </a:lnTo>
                  <a:lnTo>
                    <a:pt x="46" y="1935"/>
                  </a:lnTo>
                  <a:lnTo>
                    <a:pt x="34" y="1882"/>
                  </a:lnTo>
                  <a:lnTo>
                    <a:pt x="26" y="1821"/>
                  </a:lnTo>
                  <a:lnTo>
                    <a:pt x="17" y="1760"/>
                  </a:lnTo>
                  <a:lnTo>
                    <a:pt x="8" y="1700"/>
                  </a:lnTo>
                  <a:lnTo>
                    <a:pt x="6" y="1637"/>
                  </a:lnTo>
                  <a:lnTo>
                    <a:pt x="2" y="1571"/>
                  </a:lnTo>
                  <a:lnTo>
                    <a:pt x="2" y="1505"/>
                  </a:lnTo>
                  <a:lnTo>
                    <a:pt x="0" y="1435"/>
                  </a:lnTo>
                  <a:lnTo>
                    <a:pt x="2" y="1370"/>
                  </a:lnTo>
                  <a:lnTo>
                    <a:pt x="6" y="1304"/>
                  </a:lnTo>
                  <a:lnTo>
                    <a:pt x="15" y="1243"/>
                  </a:lnTo>
                  <a:lnTo>
                    <a:pt x="23" y="1181"/>
                  </a:lnTo>
                  <a:lnTo>
                    <a:pt x="34" y="1126"/>
                  </a:lnTo>
                  <a:lnTo>
                    <a:pt x="43" y="1068"/>
                  </a:lnTo>
                  <a:lnTo>
                    <a:pt x="61" y="1017"/>
                  </a:lnTo>
                  <a:lnTo>
                    <a:pt x="74" y="962"/>
                  </a:lnTo>
                  <a:lnTo>
                    <a:pt x="92" y="910"/>
                  </a:lnTo>
                  <a:lnTo>
                    <a:pt x="112" y="861"/>
                  </a:lnTo>
                  <a:lnTo>
                    <a:pt x="135" y="818"/>
                  </a:lnTo>
                  <a:lnTo>
                    <a:pt x="155" y="769"/>
                  </a:lnTo>
                  <a:lnTo>
                    <a:pt x="177" y="726"/>
                  </a:lnTo>
                  <a:lnTo>
                    <a:pt x="204" y="683"/>
                  </a:lnTo>
                  <a:lnTo>
                    <a:pt x="232" y="646"/>
                  </a:lnTo>
                  <a:lnTo>
                    <a:pt x="258" y="603"/>
                  </a:lnTo>
                  <a:lnTo>
                    <a:pt x="287" y="568"/>
                  </a:lnTo>
                  <a:lnTo>
                    <a:pt x="315" y="533"/>
                  </a:lnTo>
                  <a:lnTo>
                    <a:pt x="345" y="499"/>
                  </a:lnTo>
                  <a:lnTo>
                    <a:pt x="374" y="465"/>
                  </a:lnTo>
                  <a:lnTo>
                    <a:pt x="405" y="436"/>
                  </a:lnTo>
                  <a:lnTo>
                    <a:pt x="440" y="404"/>
                  </a:lnTo>
                  <a:lnTo>
                    <a:pt x="474" y="379"/>
                  </a:lnTo>
                  <a:lnTo>
                    <a:pt x="506" y="350"/>
                  </a:lnTo>
                  <a:lnTo>
                    <a:pt x="540" y="324"/>
                  </a:lnTo>
                  <a:lnTo>
                    <a:pt x="574" y="301"/>
                  </a:lnTo>
                  <a:lnTo>
                    <a:pt x="606" y="278"/>
                  </a:lnTo>
                  <a:lnTo>
                    <a:pt x="641" y="255"/>
                  </a:lnTo>
                  <a:lnTo>
                    <a:pt x="678" y="235"/>
                  </a:lnTo>
                  <a:lnTo>
                    <a:pt x="716" y="215"/>
                  </a:lnTo>
                  <a:lnTo>
                    <a:pt x="749" y="197"/>
                  </a:lnTo>
                  <a:lnTo>
                    <a:pt x="786" y="178"/>
                  </a:lnTo>
                  <a:lnTo>
                    <a:pt x="819" y="160"/>
                  </a:lnTo>
                  <a:lnTo>
                    <a:pt x="854" y="145"/>
                  </a:lnTo>
                  <a:lnTo>
                    <a:pt x="887" y="132"/>
                  </a:lnTo>
                  <a:lnTo>
                    <a:pt x="922" y="114"/>
                  </a:lnTo>
                  <a:lnTo>
                    <a:pt x="957" y="103"/>
                  </a:lnTo>
                  <a:lnTo>
                    <a:pt x="992" y="91"/>
                  </a:lnTo>
                  <a:lnTo>
                    <a:pt x="1025" y="83"/>
                  </a:lnTo>
                  <a:lnTo>
                    <a:pt x="1057" y="71"/>
                  </a:lnTo>
                  <a:lnTo>
                    <a:pt x="1089" y="59"/>
                  </a:lnTo>
                  <a:lnTo>
                    <a:pt x="1121" y="51"/>
                  </a:lnTo>
                  <a:lnTo>
                    <a:pt x="1152" y="45"/>
                  </a:lnTo>
                  <a:lnTo>
                    <a:pt x="1178" y="37"/>
                  </a:lnTo>
                  <a:lnTo>
                    <a:pt x="1209" y="31"/>
                  </a:lnTo>
                  <a:lnTo>
                    <a:pt x="1238" y="25"/>
                  </a:lnTo>
                  <a:lnTo>
                    <a:pt x="1267" y="22"/>
                  </a:lnTo>
                  <a:lnTo>
                    <a:pt x="1290" y="16"/>
                  </a:lnTo>
                  <a:lnTo>
                    <a:pt x="1316" y="13"/>
                  </a:lnTo>
                  <a:lnTo>
                    <a:pt x="1338" y="7"/>
                  </a:lnTo>
                  <a:lnTo>
                    <a:pt x="1362" y="7"/>
                  </a:lnTo>
                  <a:lnTo>
                    <a:pt x="1382" y="5"/>
                  </a:lnTo>
                  <a:lnTo>
                    <a:pt x="1402" y="2"/>
                  </a:lnTo>
                  <a:lnTo>
                    <a:pt x="1419" y="2"/>
                  </a:lnTo>
                  <a:lnTo>
                    <a:pt x="1437" y="2"/>
                  </a:lnTo>
                  <a:lnTo>
                    <a:pt x="1459" y="0"/>
                  </a:lnTo>
                  <a:lnTo>
                    <a:pt x="1483" y="0"/>
                  </a:lnTo>
                  <a:lnTo>
                    <a:pt x="1496" y="0"/>
                  </a:lnTo>
                  <a:lnTo>
                    <a:pt x="1502" y="0"/>
                  </a:lnTo>
                  <a:close/>
                </a:path>
              </a:pathLst>
            </a:custGeom>
            <a:solidFill>
              <a:srgbClr val="D7C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60" name="Freeform 13"/>
            <p:cNvSpPr>
              <a:spLocks/>
            </p:cNvSpPr>
            <p:nvPr/>
          </p:nvSpPr>
          <p:spPr bwMode="auto">
            <a:xfrm>
              <a:off x="4036989" y="1109643"/>
              <a:ext cx="709613" cy="1428750"/>
            </a:xfrm>
            <a:custGeom>
              <a:avLst/>
              <a:gdLst>
                <a:gd name="T0" fmla="*/ 2147483647 w 1341"/>
                <a:gd name="T1" fmla="*/ 2147483647 h 2700"/>
                <a:gd name="T2" fmla="*/ 2147483647 w 1341"/>
                <a:gd name="T3" fmla="*/ 2147483647 h 2700"/>
                <a:gd name="T4" fmla="*/ 2147483647 w 1341"/>
                <a:gd name="T5" fmla="*/ 2147483647 h 2700"/>
                <a:gd name="T6" fmla="*/ 2147483647 w 1341"/>
                <a:gd name="T7" fmla="*/ 2147483647 h 2700"/>
                <a:gd name="T8" fmla="*/ 2147483647 w 1341"/>
                <a:gd name="T9" fmla="*/ 2147483647 h 2700"/>
                <a:gd name="T10" fmla="*/ 2147483647 w 1341"/>
                <a:gd name="T11" fmla="*/ 2147483647 h 2700"/>
                <a:gd name="T12" fmla="*/ 2147483647 w 1341"/>
                <a:gd name="T13" fmla="*/ 2147483647 h 2700"/>
                <a:gd name="T14" fmla="*/ 2147483647 w 1341"/>
                <a:gd name="T15" fmla="*/ 2147483647 h 2700"/>
                <a:gd name="T16" fmla="*/ 2147483647 w 1341"/>
                <a:gd name="T17" fmla="*/ 2147483647 h 2700"/>
                <a:gd name="T18" fmla="*/ 2147483647 w 1341"/>
                <a:gd name="T19" fmla="*/ 2147483647 h 2700"/>
                <a:gd name="T20" fmla="*/ 2147483647 w 1341"/>
                <a:gd name="T21" fmla="*/ 2147483647 h 2700"/>
                <a:gd name="T22" fmla="*/ 2147483647 w 1341"/>
                <a:gd name="T23" fmla="*/ 2147483647 h 2700"/>
                <a:gd name="T24" fmla="*/ 2147483647 w 1341"/>
                <a:gd name="T25" fmla="*/ 2147483647 h 2700"/>
                <a:gd name="T26" fmla="*/ 2147483647 w 1341"/>
                <a:gd name="T27" fmla="*/ 2147483647 h 2700"/>
                <a:gd name="T28" fmla="*/ 2147483647 w 1341"/>
                <a:gd name="T29" fmla="*/ 2147483647 h 2700"/>
                <a:gd name="T30" fmla="*/ 2147483647 w 1341"/>
                <a:gd name="T31" fmla="*/ 2147483647 h 2700"/>
                <a:gd name="T32" fmla="*/ 2147483647 w 1341"/>
                <a:gd name="T33" fmla="*/ 2147483647 h 2700"/>
                <a:gd name="T34" fmla="*/ 2147483647 w 1341"/>
                <a:gd name="T35" fmla="*/ 2147483647 h 2700"/>
                <a:gd name="T36" fmla="*/ 2147483647 w 1341"/>
                <a:gd name="T37" fmla="*/ 2147483647 h 2700"/>
                <a:gd name="T38" fmla="*/ 2147483647 w 1341"/>
                <a:gd name="T39" fmla="*/ 2147483647 h 2700"/>
                <a:gd name="T40" fmla="*/ 2147483647 w 1341"/>
                <a:gd name="T41" fmla="*/ 2147483647 h 2700"/>
                <a:gd name="T42" fmla="*/ 2147483647 w 1341"/>
                <a:gd name="T43" fmla="*/ 2147483647 h 2700"/>
                <a:gd name="T44" fmla="*/ 2147483647 w 1341"/>
                <a:gd name="T45" fmla="*/ 2147483647 h 2700"/>
                <a:gd name="T46" fmla="*/ 2147483647 w 1341"/>
                <a:gd name="T47" fmla="*/ 2147483647 h 2700"/>
                <a:gd name="T48" fmla="*/ 2147483647 w 1341"/>
                <a:gd name="T49" fmla="*/ 2147483647 h 2700"/>
                <a:gd name="T50" fmla="*/ 2147483647 w 1341"/>
                <a:gd name="T51" fmla="*/ 2147483647 h 2700"/>
                <a:gd name="T52" fmla="*/ 2147483647 w 1341"/>
                <a:gd name="T53" fmla="*/ 2147483647 h 2700"/>
                <a:gd name="T54" fmla="*/ 2147483647 w 1341"/>
                <a:gd name="T55" fmla="*/ 2147483647 h 2700"/>
                <a:gd name="T56" fmla="*/ 2147483647 w 1341"/>
                <a:gd name="T57" fmla="*/ 2147483647 h 2700"/>
                <a:gd name="T58" fmla="*/ 2147483647 w 1341"/>
                <a:gd name="T59" fmla="*/ 2147483647 h 2700"/>
                <a:gd name="T60" fmla="*/ 2147483647 w 1341"/>
                <a:gd name="T61" fmla="*/ 2147483647 h 2700"/>
                <a:gd name="T62" fmla="*/ 2147483647 w 1341"/>
                <a:gd name="T63" fmla="*/ 2147483647 h 2700"/>
                <a:gd name="T64" fmla="*/ 2147483647 w 1341"/>
                <a:gd name="T65" fmla="*/ 2147483647 h 2700"/>
                <a:gd name="T66" fmla="*/ 2147483647 w 1341"/>
                <a:gd name="T67" fmla="*/ 2147483647 h 2700"/>
                <a:gd name="T68" fmla="*/ 2147483647 w 1341"/>
                <a:gd name="T69" fmla="*/ 2147483647 h 2700"/>
                <a:gd name="T70" fmla="*/ 2147483647 w 1341"/>
                <a:gd name="T71" fmla="*/ 2147483647 h 2700"/>
                <a:gd name="T72" fmla="*/ 2147483647 w 1341"/>
                <a:gd name="T73" fmla="*/ 2147483647 h 2700"/>
                <a:gd name="T74" fmla="*/ 2147483647 w 1341"/>
                <a:gd name="T75" fmla="*/ 2147483647 h 2700"/>
                <a:gd name="T76" fmla="*/ 2147483647 w 1341"/>
                <a:gd name="T77" fmla="*/ 2147483647 h 2700"/>
                <a:gd name="T78" fmla="*/ 2147483647 w 1341"/>
                <a:gd name="T79" fmla="*/ 2147483647 h 2700"/>
                <a:gd name="T80" fmla="*/ 2147483647 w 1341"/>
                <a:gd name="T81" fmla="*/ 2147483647 h 2700"/>
                <a:gd name="T82" fmla="*/ 2147483647 w 1341"/>
                <a:gd name="T83" fmla="*/ 2147483647 h 2700"/>
                <a:gd name="T84" fmla="*/ 2147483647 w 1341"/>
                <a:gd name="T85" fmla="*/ 2147483647 h 2700"/>
                <a:gd name="T86" fmla="*/ 2147483647 w 1341"/>
                <a:gd name="T87" fmla="*/ 2147483647 h 2700"/>
                <a:gd name="T88" fmla="*/ 2147483647 w 1341"/>
                <a:gd name="T89" fmla="*/ 2147483647 h 2700"/>
                <a:gd name="T90" fmla="*/ 0 w 1341"/>
                <a:gd name="T91" fmla="*/ 2147483647 h 2700"/>
                <a:gd name="T92" fmla="*/ 2147483647 w 1341"/>
                <a:gd name="T93" fmla="*/ 2147483647 h 2700"/>
                <a:gd name="T94" fmla="*/ 2147483647 w 1341"/>
                <a:gd name="T95" fmla="*/ 2147483647 h 2700"/>
                <a:gd name="T96" fmla="*/ 2147483647 w 1341"/>
                <a:gd name="T97" fmla="*/ 2147483647 h 2700"/>
                <a:gd name="T98" fmla="*/ 2147483647 w 1341"/>
                <a:gd name="T99" fmla="*/ 2147483647 h 2700"/>
                <a:gd name="T100" fmla="*/ 2147483647 w 1341"/>
                <a:gd name="T101" fmla="*/ 2147483647 h 2700"/>
                <a:gd name="T102" fmla="*/ 2147483647 w 1341"/>
                <a:gd name="T103" fmla="*/ 2147483647 h 2700"/>
                <a:gd name="T104" fmla="*/ 2147483647 w 1341"/>
                <a:gd name="T105" fmla="*/ 2147483647 h 2700"/>
                <a:gd name="T106" fmla="*/ 2147483647 w 1341"/>
                <a:gd name="T107" fmla="*/ 2147483647 h 2700"/>
                <a:gd name="T108" fmla="*/ 2147483647 w 1341"/>
                <a:gd name="T109" fmla="*/ 2147483647 h 2700"/>
                <a:gd name="T110" fmla="*/ 2147483647 w 1341"/>
                <a:gd name="T111" fmla="*/ 2147483647 h 2700"/>
                <a:gd name="T112" fmla="*/ 2147483647 w 1341"/>
                <a:gd name="T113" fmla="*/ 2147483647 h 2700"/>
                <a:gd name="T114" fmla="*/ 2147483647 w 1341"/>
                <a:gd name="T115" fmla="*/ 2147483647 h 2700"/>
                <a:gd name="T116" fmla="*/ 2147483647 w 1341"/>
                <a:gd name="T117" fmla="*/ 2147483647 h 2700"/>
                <a:gd name="T118" fmla="*/ 2147483647 w 1341"/>
                <a:gd name="T119" fmla="*/ 0 h 2700"/>
                <a:gd name="T120" fmla="*/ 2147483647 w 1341"/>
                <a:gd name="T121" fmla="*/ 2147483647 h 27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41"/>
                <a:gd name="T184" fmla="*/ 0 h 2700"/>
                <a:gd name="T185" fmla="*/ 1341 w 1341"/>
                <a:gd name="T186" fmla="*/ 2700 h 270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41" h="2700">
                  <a:moveTo>
                    <a:pt x="1247" y="5"/>
                  </a:moveTo>
                  <a:lnTo>
                    <a:pt x="1235" y="175"/>
                  </a:lnTo>
                  <a:lnTo>
                    <a:pt x="1229" y="171"/>
                  </a:lnTo>
                  <a:lnTo>
                    <a:pt x="1223" y="171"/>
                  </a:lnTo>
                  <a:lnTo>
                    <a:pt x="1209" y="171"/>
                  </a:lnTo>
                  <a:lnTo>
                    <a:pt x="1194" y="175"/>
                  </a:lnTo>
                  <a:lnTo>
                    <a:pt x="1172" y="175"/>
                  </a:lnTo>
                  <a:lnTo>
                    <a:pt x="1148" y="175"/>
                  </a:lnTo>
                  <a:lnTo>
                    <a:pt x="1120" y="178"/>
                  </a:lnTo>
                  <a:lnTo>
                    <a:pt x="1091" y="184"/>
                  </a:lnTo>
                  <a:lnTo>
                    <a:pt x="1071" y="184"/>
                  </a:lnTo>
                  <a:lnTo>
                    <a:pt x="1054" y="186"/>
                  </a:lnTo>
                  <a:lnTo>
                    <a:pt x="1036" y="189"/>
                  </a:lnTo>
                  <a:lnTo>
                    <a:pt x="1019" y="193"/>
                  </a:lnTo>
                  <a:lnTo>
                    <a:pt x="999" y="195"/>
                  </a:lnTo>
                  <a:lnTo>
                    <a:pt x="982" y="201"/>
                  </a:lnTo>
                  <a:lnTo>
                    <a:pt x="962" y="204"/>
                  </a:lnTo>
                  <a:lnTo>
                    <a:pt x="945" y="213"/>
                  </a:lnTo>
                  <a:lnTo>
                    <a:pt x="922" y="215"/>
                  </a:lnTo>
                  <a:lnTo>
                    <a:pt x="902" y="221"/>
                  </a:lnTo>
                  <a:lnTo>
                    <a:pt x="879" y="230"/>
                  </a:lnTo>
                  <a:lnTo>
                    <a:pt x="859" y="239"/>
                  </a:lnTo>
                  <a:lnTo>
                    <a:pt x="835" y="244"/>
                  </a:lnTo>
                  <a:lnTo>
                    <a:pt x="815" y="252"/>
                  </a:lnTo>
                  <a:lnTo>
                    <a:pt x="795" y="261"/>
                  </a:lnTo>
                  <a:lnTo>
                    <a:pt x="775" y="272"/>
                  </a:lnTo>
                  <a:lnTo>
                    <a:pt x="749" y="281"/>
                  </a:lnTo>
                  <a:lnTo>
                    <a:pt x="727" y="290"/>
                  </a:lnTo>
                  <a:lnTo>
                    <a:pt x="703" y="301"/>
                  </a:lnTo>
                  <a:lnTo>
                    <a:pt x="686" y="316"/>
                  </a:lnTo>
                  <a:lnTo>
                    <a:pt x="660" y="327"/>
                  </a:lnTo>
                  <a:lnTo>
                    <a:pt x="640" y="342"/>
                  </a:lnTo>
                  <a:lnTo>
                    <a:pt x="618" y="355"/>
                  </a:lnTo>
                  <a:lnTo>
                    <a:pt x="596" y="373"/>
                  </a:lnTo>
                  <a:lnTo>
                    <a:pt x="574" y="388"/>
                  </a:lnTo>
                  <a:lnTo>
                    <a:pt x="557" y="401"/>
                  </a:lnTo>
                  <a:lnTo>
                    <a:pt x="531" y="419"/>
                  </a:lnTo>
                  <a:lnTo>
                    <a:pt x="513" y="439"/>
                  </a:lnTo>
                  <a:lnTo>
                    <a:pt x="491" y="456"/>
                  </a:lnTo>
                  <a:lnTo>
                    <a:pt x="471" y="480"/>
                  </a:lnTo>
                  <a:lnTo>
                    <a:pt x="454" y="500"/>
                  </a:lnTo>
                  <a:lnTo>
                    <a:pt x="436" y="526"/>
                  </a:lnTo>
                  <a:lnTo>
                    <a:pt x="416" y="546"/>
                  </a:lnTo>
                  <a:lnTo>
                    <a:pt x="401" y="572"/>
                  </a:lnTo>
                  <a:lnTo>
                    <a:pt x="384" y="597"/>
                  </a:lnTo>
                  <a:lnTo>
                    <a:pt x="368" y="623"/>
                  </a:lnTo>
                  <a:lnTo>
                    <a:pt x="350" y="649"/>
                  </a:lnTo>
                  <a:lnTo>
                    <a:pt x="335" y="677"/>
                  </a:lnTo>
                  <a:lnTo>
                    <a:pt x="322" y="703"/>
                  </a:lnTo>
                  <a:lnTo>
                    <a:pt x="309" y="738"/>
                  </a:lnTo>
                  <a:lnTo>
                    <a:pt x="296" y="769"/>
                  </a:lnTo>
                  <a:lnTo>
                    <a:pt x="284" y="804"/>
                  </a:lnTo>
                  <a:lnTo>
                    <a:pt x="272" y="839"/>
                  </a:lnTo>
                  <a:lnTo>
                    <a:pt x="263" y="876"/>
                  </a:lnTo>
                  <a:lnTo>
                    <a:pt x="255" y="910"/>
                  </a:lnTo>
                  <a:lnTo>
                    <a:pt x="246" y="951"/>
                  </a:lnTo>
                  <a:lnTo>
                    <a:pt x="238" y="988"/>
                  </a:lnTo>
                  <a:lnTo>
                    <a:pt x="235" y="1032"/>
                  </a:lnTo>
                  <a:lnTo>
                    <a:pt x="226" y="1069"/>
                  </a:lnTo>
                  <a:lnTo>
                    <a:pt x="224" y="1109"/>
                  </a:lnTo>
                  <a:lnTo>
                    <a:pt x="217" y="1148"/>
                  </a:lnTo>
                  <a:lnTo>
                    <a:pt x="217" y="1189"/>
                  </a:lnTo>
                  <a:lnTo>
                    <a:pt x="215" y="1227"/>
                  </a:lnTo>
                  <a:lnTo>
                    <a:pt x="215" y="1264"/>
                  </a:lnTo>
                  <a:lnTo>
                    <a:pt x="215" y="1295"/>
                  </a:lnTo>
                  <a:lnTo>
                    <a:pt x="217" y="1332"/>
                  </a:lnTo>
                  <a:lnTo>
                    <a:pt x="217" y="1365"/>
                  </a:lnTo>
                  <a:lnTo>
                    <a:pt x="221" y="1398"/>
                  </a:lnTo>
                  <a:lnTo>
                    <a:pt x="224" y="1433"/>
                  </a:lnTo>
                  <a:lnTo>
                    <a:pt x="230" y="1468"/>
                  </a:lnTo>
                  <a:lnTo>
                    <a:pt x="232" y="1499"/>
                  </a:lnTo>
                  <a:lnTo>
                    <a:pt x="238" y="1534"/>
                  </a:lnTo>
                  <a:lnTo>
                    <a:pt x="246" y="1562"/>
                  </a:lnTo>
                  <a:lnTo>
                    <a:pt x="255" y="1595"/>
                  </a:lnTo>
                  <a:lnTo>
                    <a:pt x="261" y="1623"/>
                  </a:lnTo>
                  <a:lnTo>
                    <a:pt x="267" y="1652"/>
                  </a:lnTo>
                  <a:lnTo>
                    <a:pt x="276" y="1678"/>
                  </a:lnTo>
                  <a:lnTo>
                    <a:pt x="287" y="1707"/>
                  </a:lnTo>
                  <a:lnTo>
                    <a:pt x="296" y="1733"/>
                  </a:lnTo>
                  <a:lnTo>
                    <a:pt x="304" y="1757"/>
                  </a:lnTo>
                  <a:lnTo>
                    <a:pt x="316" y="1784"/>
                  </a:lnTo>
                  <a:lnTo>
                    <a:pt x="330" y="1812"/>
                  </a:lnTo>
                  <a:lnTo>
                    <a:pt x="338" y="1836"/>
                  </a:lnTo>
                  <a:lnTo>
                    <a:pt x="350" y="1856"/>
                  </a:lnTo>
                  <a:lnTo>
                    <a:pt x="362" y="1878"/>
                  </a:lnTo>
                  <a:lnTo>
                    <a:pt x="375" y="1904"/>
                  </a:lnTo>
                  <a:lnTo>
                    <a:pt x="388" y="1924"/>
                  </a:lnTo>
                  <a:lnTo>
                    <a:pt x="405" y="1948"/>
                  </a:lnTo>
                  <a:lnTo>
                    <a:pt x="414" y="1968"/>
                  </a:lnTo>
                  <a:lnTo>
                    <a:pt x="430" y="1991"/>
                  </a:lnTo>
                  <a:lnTo>
                    <a:pt x="442" y="2007"/>
                  </a:lnTo>
                  <a:lnTo>
                    <a:pt x="456" y="2028"/>
                  </a:lnTo>
                  <a:lnTo>
                    <a:pt x="471" y="2045"/>
                  </a:lnTo>
                  <a:lnTo>
                    <a:pt x="485" y="2066"/>
                  </a:lnTo>
                  <a:lnTo>
                    <a:pt x="500" y="2079"/>
                  </a:lnTo>
                  <a:lnTo>
                    <a:pt x="513" y="2097"/>
                  </a:lnTo>
                  <a:lnTo>
                    <a:pt x="528" y="2117"/>
                  </a:lnTo>
                  <a:lnTo>
                    <a:pt x="543" y="2132"/>
                  </a:lnTo>
                  <a:lnTo>
                    <a:pt x="557" y="2143"/>
                  </a:lnTo>
                  <a:lnTo>
                    <a:pt x="572" y="2158"/>
                  </a:lnTo>
                  <a:lnTo>
                    <a:pt x="585" y="2171"/>
                  </a:lnTo>
                  <a:lnTo>
                    <a:pt x="603" y="2189"/>
                  </a:lnTo>
                  <a:lnTo>
                    <a:pt x="618" y="2200"/>
                  </a:lnTo>
                  <a:lnTo>
                    <a:pt x="637" y="2215"/>
                  </a:lnTo>
                  <a:lnTo>
                    <a:pt x="651" y="2226"/>
                  </a:lnTo>
                  <a:lnTo>
                    <a:pt x="666" y="2241"/>
                  </a:lnTo>
                  <a:lnTo>
                    <a:pt x="681" y="2250"/>
                  </a:lnTo>
                  <a:lnTo>
                    <a:pt x="695" y="2263"/>
                  </a:lnTo>
                  <a:lnTo>
                    <a:pt x="706" y="2275"/>
                  </a:lnTo>
                  <a:lnTo>
                    <a:pt x="721" y="2287"/>
                  </a:lnTo>
                  <a:lnTo>
                    <a:pt x="734" y="2292"/>
                  </a:lnTo>
                  <a:lnTo>
                    <a:pt x="749" y="2303"/>
                  </a:lnTo>
                  <a:lnTo>
                    <a:pt x="764" y="2309"/>
                  </a:lnTo>
                  <a:lnTo>
                    <a:pt x="778" y="2321"/>
                  </a:lnTo>
                  <a:lnTo>
                    <a:pt x="804" y="2335"/>
                  </a:lnTo>
                  <a:lnTo>
                    <a:pt x="830" y="2353"/>
                  </a:lnTo>
                  <a:lnTo>
                    <a:pt x="853" y="2362"/>
                  </a:lnTo>
                  <a:lnTo>
                    <a:pt x="879" y="2375"/>
                  </a:lnTo>
                  <a:lnTo>
                    <a:pt x="896" y="2384"/>
                  </a:lnTo>
                  <a:lnTo>
                    <a:pt x="916" y="2395"/>
                  </a:lnTo>
                  <a:lnTo>
                    <a:pt x="936" y="2401"/>
                  </a:lnTo>
                  <a:lnTo>
                    <a:pt x="956" y="2410"/>
                  </a:lnTo>
                  <a:lnTo>
                    <a:pt x="977" y="2416"/>
                  </a:lnTo>
                  <a:lnTo>
                    <a:pt x="993" y="2421"/>
                  </a:lnTo>
                  <a:lnTo>
                    <a:pt x="1014" y="2425"/>
                  </a:lnTo>
                  <a:lnTo>
                    <a:pt x="1034" y="2434"/>
                  </a:lnTo>
                  <a:lnTo>
                    <a:pt x="1051" y="2436"/>
                  </a:lnTo>
                  <a:lnTo>
                    <a:pt x="1069" y="2445"/>
                  </a:lnTo>
                  <a:lnTo>
                    <a:pt x="1085" y="2447"/>
                  </a:lnTo>
                  <a:lnTo>
                    <a:pt x="1106" y="2450"/>
                  </a:lnTo>
                  <a:lnTo>
                    <a:pt x="1120" y="2456"/>
                  </a:lnTo>
                  <a:lnTo>
                    <a:pt x="1137" y="2458"/>
                  </a:lnTo>
                  <a:lnTo>
                    <a:pt x="1155" y="2458"/>
                  </a:lnTo>
                  <a:lnTo>
                    <a:pt x="1172" y="2465"/>
                  </a:lnTo>
                  <a:lnTo>
                    <a:pt x="1198" y="2471"/>
                  </a:lnTo>
                  <a:lnTo>
                    <a:pt x="1223" y="2473"/>
                  </a:lnTo>
                  <a:lnTo>
                    <a:pt x="1247" y="2473"/>
                  </a:lnTo>
                  <a:lnTo>
                    <a:pt x="1266" y="2473"/>
                  </a:lnTo>
                  <a:lnTo>
                    <a:pt x="1281" y="2473"/>
                  </a:lnTo>
                  <a:lnTo>
                    <a:pt x="1293" y="2473"/>
                  </a:lnTo>
                  <a:lnTo>
                    <a:pt x="1299" y="2473"/>
                  </a:lnTo>
                  <a:lnTo>
                    <a:pt x="1304" y="2476"/>
                  </a:lnTo>
                  <a:lnTo>
                    <a:pt x="1341" y="2700"/>
                  </a:lnTo>
                  <a:lnTo>
                    <a:pt x="1332" y="2700"/>
                  </a:lnTo>
                  <a:lnTo>
                    <a:pt x="1310" y="2700"/>
                  </a:lnTo>
                  <a:lnTo>
                    <a:pt x="1293" y="2697"/>
                  </a:lnTo>
                  <a:lnTo>
                    <a:pt x="1275" y="2695"/>
                  </a:lnTo>
                  <a:lnTo>
                    <a:pt x="1255" y="2688"/>
                  </a:lnTo>
                  <a:lnTo>
                    <a:pt x="1235" y="2686"/>
                  </a:lnTo>
                  <a:lnTo>
                    <a:pt x="1207" y="2683"/>
                  </a:lnTo>
                  <a:lnTo>
                    <a:pt x="1177" y="2675"/>
                  </a:lnTo>
                  <a:lnTo>
                    <a:pt x="1161" y="2671"/>
                  </a:lnTo>
                  <a:lnTo>
                    <a:pt x="1146" y="2669"/>
                  </a:lnTo>
                  <a:lnTo>
                    <a:pt x="1128" y="2662"/>
                  </a:lnTo>
                  <a:lnTo>
                    <a:pt x="1115" y="2660"/>
                  </a:lnTo>
                  <a:lnTo>
                    <a:pt x="1094" y="2657"/>
                  </a:lnTo>
                  <a:lnTo>
                    <a:pt x="1077" y="2649"/>
                  </a:lnTo>
                  <a:lnTo>
                    <a:pt x="1060" y="2646"/>
                  </a:lnTo>
                  <a:lnTo>
                    <a:pt x="1043" y="2642"/>
                  </a:lnTo>
                  <a:lnTo>
                    <a:pt x="1023" y="2634"/>
                  </a:lnTo>
                  <a:lnTo>
                    <a:pt x="1005" y="2631"/>
                  </a:lnTo>
                  <a:lnTo>
                    <a:pt x="986" y="2623"/>
                  </a:lnTo>
                  <a:lnTo>
                    <a:pt x="971" y="2620"/>
                  </a:lnTo>
                  <a:lnTo>
                    <a:pt x="948" y="2611"/>
                  </a:lnTo>
                  <a:lnTo>
                    <a:pt x="927" y="2605"/>
                  </a:lnTo>
                  <a:lnTo>
                    <a:pt x="907" y="2594"/>
                  </a:lnTo>
                  <a:lnTo>
                    <a:pt x="887" y="2591"/>
                  </a:lnTo>
                  <a:lnTo>
                    <a:pt x="864" y="2579"/>
                  </a:lnTo>
                  <a:lnTo>
                    <a:pt x="844" y="2570"/>
                  </a:lnTo>
                  <a:lnTo>
                    <a:pt x="824" y="2565"/>
                  </a:lnTo>
                  <a:lnTo>
                    <a:pt x="804" y="2554"/>
                  </a:lnTo>
                  <a:lnTo>
                    <a:pt x="780" y="2542"/>
                  </a:lnTo>
                  <a:lnTo>
                    <a:pt x="761" y="2531"/>
                  </a:lnTo>
                  <a:lnTo>
                    <a:pt x="738" y="2522"/>
                  </a:lnTo>
                  <a:lnTo>
                    <a:pt x="718" y="2513"/>
                  </a:lnTo>
                  <a:lnTo>
                    <a:pt x="697" y="2500"/>
                  </a:lnTo>
                  <a:lnTo>
                    <a:pt x="677" y="2487"/>
                  </a:lnTo>
                  <a:lnTo>
                    <a:pt x="655" y="2473"/>
                  </a:lnTo>
                  <a:lnTo>
                    <a:pt x="637" y="2462"/>
                  </a:lnTo>
                  <a:lnTo>
                    <a:pt x="611" y="2447"/>
                  </a:lnTo>
                  <a:lnTo>
                    <a:pt x="591" y="2434"/>
                  </a:lnTo>
                  <a:lnTo>
                    <a:pt x="572" y="2421"/>
                  </a:lnTo>
                  <a:lnTo>
                    <a:pt x="548" y="2408"/>
                  </a:lnTo>
                  <a:lnTo>
                    <a:pt x="528" y="2388"/>
                  </a:lnTo>
                  <a:lnTo>
                    <a:pt x="506" y="2370"/>
                  </a:lnTo>
                  <a:lnTo>
                    <a:pt x="485" y="2355"/>
                  </a:lnTo>
                  <a:lnTo>
                    <a:pt x="462" y="2342"/>
                  </a:lnTo>
                  <a:lnTo>
                    <a:pt x="442" y="2318"/>
                  </a:lnTo>
                  <a:lnTo>
                    <a:pt x="421" y="2301"/>
                  </a:lnTo>
                  <a:lnTo>
                    <a:pt x="405" y="2278"/>
                  </a:lnTo>
                  <a:lnTo>
                    <a:pt x="388" y="2263"/>
                  </a:lnTo>
                  <a:lnTo>
                    <a:pt x="368" y="2237"/>
                  </a:lnTo>
                  <a:lnTo>
                    <a:pt x="350" y="2220"/>
                  </a:lnTo>
                  <a:lnTo>
                    <a:pt x="333" y="2195"/>
                  </a:lnTo>
                  <a:lnTo>
                    <a:pt x="316" y="2174"/>
                  </a:lnTo>
                  <a:lnTo>
                    <a:pt x="296" y="2149"/>
                  </a:lnTo>
                  <a:lnTo>
                    <a:pt x="278" y="2132"/>
                  </a:lnTo>
                  <a:lnTo>
                    <a:pt x="261" y="2106"/>
                  </a:lnTo>
                  <a:lnTo>
                    <a:pt x="243" y="2079"/>
                  </a:lnTo>
                  <a:lnTo>
                    <a:pt x="226" y="2053"/>
                  </a:lnTo>
                  <a:lnTo>
                    <a:pt x="209" y="2028"/>
                  </a:lnTo>
                  <a:lnTo>
                    <a:pt x="195" y="2002"/>
                  </a:lnTo>
                  <a:lnTo>
                    <a:pt x="184" y="1976"/>
                  </a:lnTo>
                  <a:lnTo>
                    <a:pt x="166" y="1948"/>
                  </a:lnTo>
                  <a:lnTo>
                    <a:pt x="155" y="1922"/>
                  </a:lnTo>
                  <a:lnTo>
                    <a:pt x="140" y="1893"/>
                  </a:lnTo>
                  <a:lnTo>
                    <a:pt x="129" y="1867"/>
                  </a:lnTo>
                  <a:lnTo>
                    <a:pt x="117" y="1841"/>
                  </a:lnTo>
                  <a:lnTo>
                    <a:pt x="105" y="1816"/>
                  </a:lnTo>
                  <a:lnTo>
                    <a:pt x="97" y="1786"/>
                  </a:lnTo>
                  <a:lnTo>
                    <a:pt x="88" y="1761"/>
                  </a:lnTo>
                  <a:lnTo>
                    <a:pt x="77" y="1729"/>
                  </a:lnTo>
                  <a:lnTo>
                    <a:pt x="66" y="1700"/>
                  </a:lnTo>
                  <a:lnTo>
                    <a:pt x="57" y="1672"/>
                  </a:lnTo>
                  <a:lnTo>
                    <a:pt x="51" y="1643"/>
                  </a:lnTo>
                  <a:lnTo>
                    <a:pt x="42" y="1611"/>
                  </a:lnTo>
                  <a:lnTo>
                    <a:pt x="33" y="1582"/>
                  </a:lnTo>
                  <a:lnTo>
                    <a:pt x="28" y="1557"/>
                  </a:lnTo>
                  <a:lnTo>
                    <a:pt x="25" y="1528"/>
                  </a:lnTo>
                  <a:lnTo>
                    <a:pt x="17" y="1496"/>
                  </a:lnTo>
                  <a:lnTo>
                    <a:pt x="14" y="1468"/>
                  </a:lnTo>
                  <a:lnTo>
                    <a:pt x="9" y="1436"/>
                  </a:lnTo>
                  <a:lnTo>
                    <a:pt x="9" y="1411"/>
                  </a:lnTo>
                  <a:lnTo>
                    <a:pt x="2" y="1378"/>
                  </a:lnTo>
                  <a:lnTo>
                    <a:pt x="2" y="1350"/>
                  </a:lnTo>
                  <a:lnTo>
                    <a:pt x="2" y="1319"/>
                  </a:lnTo>
                  <a:lnTo>
                    <a:pt x="2" y="1293"/>
                  </a:lnTo>
                  <a:lnTo>
                    <a:pt x="0" y="1264"/>
                  </a:lnTo>
                  <a:lnTo>
                    <a:pt x="0" y="1235"/>
                  </a:lnTo>
                  <a:lnTo>
                    <a:pt x="0" y="1203"/>
                  </a:lnTo>
                  <a:lnTo>
                    <a:pt x="2" y="1175"/>
                  </a:lnTo>
                  <a:lnTo>
                    <a:pt x="2" y="1143"/>
                  </a:lnTo>
                  <a:lnTo>
                    <a:pt x="5" y="1115"/>
                  </a:lnTo>
                  <a:lnTo>
                    <a:pt x="9" y="1083"/>
                  </a:lnTo>
                  <a:lnTo>
                    <a:pt x="14" y="1054"/>
                  </a:lnTo>
                  <a:lnTo>
                    <a:pt x="17" y="1023"/>
                  </a:lnTo>
                  <a:lnTo>
                    <a:pt x="22" y="993"/>
                  </a:lnTo>
                  <a:lnTo>
                    <a:pt x="28" y="968"/>
                  </a:lnTo>
                  <a:lnTo>
                    <a:pt x="37" y="940"/>
                  </a:lnTo>
                  <a:lnTo>
                    <a:pt x="42" y="910"/>
                  </a:lnTo>
                  <a:lnTo>
                    <a:pt x="51" y="881"/>
                  </a:lnTo>
                  <a:lnTo>
                    <a:pt x="63" y="853"/>
                  </a:lnTo>
                  <a:lnTo>
                    <a:pt x="74" y="827"/>
                  </a:lnTo>
                  <a:lnTo>
                    <a:pt x="83" y="798"/>
                  </a:lnTo>
                  <a:lnTo>
                    <a:pt x="92" y="769"/>
                  </a:lnTo>
                  <a:lnTo>
                    <a:pt x="103" y="741"/>
                  </a:lnTo>
                  <a:lnTo>
                    <a:pt x="117" y="715"/>
                  </a:lnTo>
                  <a:lnTo>
                    <a:pt x="129" y="689"/>
                  </a:lnTo>
                  <a:lnTo>
                    <a:pt x="140" y="664"/>
                  </a:lnTo>
                  <a:lnTo>
                    <a:pt x="158" y="638"/>
                  </a:lnTo>
                  <a:lnTo>
                    <a:pt x="175" y="611"/>
                  </a:lnTo>
                  <a:lnTo>
                    <a:pt x="193" y="585"/>
                  </a:lnTo>
                  <a:lnTo>
                    <a:pt x="209" y="559"/>
                  </a:lnTo>
                  <a:lnTo>
                    <a:pt x="226" y="534"/>
                  </a:lnTo>
                  <a:lnTo>
                    <a:pt x="246" y="511"/>
                  </a:lnTo>
                  <a:lnTo>
                    <a:pt x="263" y="485"/>
                  </a:lnTo>
                  <a:lnTo>
                    <a:pt x="287" y="465"/>
                  </a:lnTo>
                  <a:lnTo>
                    <a:pt x="307" y="442"/>
                  </a:lnTo>
                  <a:lnTo>
                    <a:pt x="333" y="421"/>
                  </a:lnTo>
                  <a:lnTo>
                    <a:pt x="353" y="399"/>
                  </a:lnTo>
                  <a:lnTo>
                    <a:pt x="375" y="379"/>
                  </a:lnTo>
                  <a:lnTo>
                    <a:pt x="396" y="355"/>
                  </a:lnTo>
                  <a:lnTo>
                    <a:pt x="416" y="338"/>
                  </a:lnTo>
                  <a:lnTo>
                    <a:pt x="436" y="318"/>
                  </a:lnTo>
                  <a:lnTo>
                    <a:pt x="460" y="298"/>
                  </a:lnTo>
                  <a:lnTo>
                    <a:pt x="476" y="281"/>
                  </a:lnTo>
                  <a:lnTo>
                    <a:pt x="502" y="267"/>
                  </a:lnTo>
                  <a:lnTo>
                    <a:pt x="519" y="250"/>
                  </a:lnTo>
                  <a:lnTo>
                    <a:pt x="543" y="232"/>
                  </a:lnTo>
                  <a:lnTo>
                    <a:pt x="559" y="215"/>
                  </a:lnTo>
                  <a:lnTo>
                    <a:pt x="583" y="204"/>
                  </a:lnTo>
                  <a:lnTo>
                    <a:pt x="603" y="186"/>
                  </a:lnTo>
                  <a:lnTo>
                    <a:pt x="626" y="175"/>
                  </a:lnTo>
                  <a:lnTo>
                    <a:pt x="646" y="163"/>
                  </a:lnTo>
                  <a:lnTo>
                    <a:pt x="669" y="155"/>
                  </a:lnTo>
                  <a:lnTo>
                    <a:pt x="686" y="140"/>
                  </a:lnTo>
                  <a:lnTo>
                    <a:pt x="703" y="129"/>
                  </a:lnTo>
                  <a:lnTo>
                    <a:pt x="723" y="121"/>
                  </a:lnTo>
                  <a:lnTo>
                    <a:pt x="743" y="112"/>
                  </a:lnTo>
                  <a:lnTo>
                    <a:pt x="761" y="103"/>
                  </a:lnTo>
                  <a:lnTo>
                    <a:pt x="780" y="94"/>
                  </a:lnTo>
                  <a:lnTo>
                    <a:pt x="802" y="86"/>
                  </a:lnTo>
                  <a:lnTo>
                    <a:pt x="821" y="80"/>
                  </a:lnTo>
                  <a:lnTo>
                    <a:pt x="839" y="71"/>
                  </a:lnTo>
                  <a:lnTo>
                    <a:pt x="856" y="63"/>
                  </a:lnTo>
                  <a:lnTo>
                    <a:pt x="872" y="57"/>
                  </a:lnTo>
                  <a:lnTo>
                    <a:pt x="894" y="51"/>
                  </a:lnTo>
                  <a:lnTo>
                    <a:pt x="910" y="46"/>
                  </a:lnTo>
                  <a:lnTo>
                    <a:pt x="927" y="42"/>
                  </a:lnTo>
                  <a:lnTo>
                    <a:pt x="945" y="37"/>
                  </a:lnTo>
                  <a:lnTo>
                    <a:pt x="962" y="34"/>
                  </a:lnTo>
                  <a:lnTo>
                    <a:pt x="988" y="25"/>
                  </a:lnTo>
                  <a:lnTo>
                    <a:pt x="1019" y="17"/>
                  </a:lnTo>
                  <a:lnTo>
                    <a:pt x="1045" y="11"/>
                  </a:lnTo>
                  <a:lnTo>
                    <a:pt x="1074" y="9"/>
                  </a:lnTo>
                  <a:lnTo>
                    <a:pt x="1097" y="2"/>
                  </a:lnTo>
                  <a:lnTo>
                    <a:pt x="1123" y="2"/>
                  </a:lnTo>
                  <a:lnTo>
                    <a:pt x="1143" y="2"/>
                  </a:lnTo>
                  <a:lnTo>
                    <a:pt x="1166" y="2"/>
                  </a:lnTo>
                  <a:lnTo>
                    <a:pt x="1181" y="0"/>
                  </a:lnTo>
                  <a:lnTo>
                    <a:pt x="1198" y="0"/>
                  </a:lnTo>
                  <a:lnTo>
                    <a:pt x="1212" y="0"/>
                  </a:lnTo>
                  <a:lnTo>
                    <a:pt x="1223" y="2"/>
                  </a:lnTo>
                  <a:lnTo>
                    <a:pt x="1238" y="2"/>
                  </a:lnTo>
                  <a:lnTo>
                    <a:pt x="1247" y="5"/>
                  </a:lnTo>
                  <a:close/>
                </a:path>
              </a:pathLst>
            </a:custGeom>
            <a:solidFill>
              <a:srgbClr val="B89D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61" name="Freeform 14"/>
            <p:cNvSpPr>
              <a:spLocks/>
            </p:cNvSpPr>
            <p:nvPr/>
          </p:nvSpPr>
          <p:spPr bwMode="auto">
            <a:xfrm>
              <a:off x="4449739" y="1082655"/>
              <a:ext cx="1047750" cy="849313"/>
            </a:xfrm>
            <a:custGeom>
              <a:avLst/>
              <a:gdLst>
                <a:gd name="T0" fmla="*/ 2147483647 w 1978"/>
                <a:gd name="T1" fmla="*/ 2147483647 h 1606"/>
                <a:gd name="T2" fmla="*/ 2147483647 w 1978"/>
                <a:gd name="T3" fmla="*/ 2147483647 h 1606"/>
                <a:gd name="T4" fmla="*/ 2147483647 w 1978"/>
                <a:gd name="T5" fmla="*/ 2147483647 h 1606"/>
                <a:gd name="T6" fmla="*/ 2147483647 w 1978"/>
                <a:gd name="T7" fmla="*/ 2147483647 h 1606"/>
                <a:gd name="T8" fmla="*/ 2147483647 w 1978"/>
                <a:gd name="T9" fmla="*/ 2147483647 h 1606"/>
                <a:gd name="T10" fmla="*/ 2147483647 w 1978"/>
                <a:gd name="T11" fmla="*/ 2147483647 h 1606"/>
                <a:gd name="T12" fmla="*/ 2147483647 w 1978"/>
                <a:gd name="T13" fmla="*/ 2147483647 h 1606"/>
                <a:gd name="T14" fmla="*/ 2147483647 w 1978"/>
                <a:gd name="T15" fmla="*/ 2147483647 h 1606"/>
                <a:gd name="T16" fmla="*/ 2147483647 w 1978"/>
                <a:gd name="T17" fmla="*/ 2147483647 h 1606"/>
                <a:gd name="T18" fmla="*/ 2147483647 w 1978"/>
                <a:gd name="T19" fmla="*/ 2147483647 h 1606"/>
                <a:gd name="T20" fmla="*/ 2147483647 w 1978"/>
                <a:gd name="T21" fmla="*/ 2147483647 h 1606"/>
                <a:gd name="T22" fmla="*/ 2147483647 w 1978"/>
                <a:gd name="T23" fmla="*/ 2147483647 h 1606"/>
                <a:gd name="T24" fmla="*/ 2147483647 w 1978"/>
                <a:gd name="T25" fmla="*/ 2147483647 h 1606"/>
                <a:gd name="T26" fmla="*/ 2147483647 w 1978"/>
                <a:gd name="T27" fmla="*/ 2147483647 h 1606"/>
                <a:gd name="T28" fmla="*/ 2147483647 w 1978"/>
                <a:gd name="T29" fmla="*/ 2147483647 h 1606"/>
                <a:gd name="T30" fmla="*/ 2147483647 w 1978"/>
                <a:gd name="T31" fmla="*/ 2147483647 h 1606"/>
                <a:gd name="T32" fmla="*/ 2147483647 w 1978"/>
                <a:gd name="T33" fmla="*/ 2147483647 h 1606"/>
                <a:gd name="T34" fmla="*/ 2147483647 w 1978"/>
                <a:gd name="T35" fmla="*/ 2147483647 h 1606"/>
                <a:gd name="T36" fmla="*/ 2147483647 w 1978"/>
                <a:gd name="T37" fmla="*/ 2147483647 h 1606"/>
                <a:gd name="T38" fmla="*/ 2147483647 w 1978"/>
                <a:gd name="T39" fmla="*/ 2147483647 h 1606"/>
                <a:gd name="T40" fmla="*/ 2147483647 w 1978"/>
                <a:gd name="T41" fmla="*/ 2147483647 h 1606"/>
                <a:gd name="T42" fmla="*/ 2147483647 w 1978"/>
                <a:gd name="T43" fmla="*/ 2147483647 h 1606"/>
                <a:gd name="T44" fmla="*/ 2147483647 w 1978"/>
                <a:gd name="T45" fmla="*/ 2147483647 h 1606"/>
                <a:gd name="T46" fmla="*/ 2147483647 w 1978"/>
                <a:gd name="T47" fmla="*/ 2147483647 h 1606"/>
                <a:gd name="T48" fmla="*/ 2147483647 w 1978"/>
                <a:gd name="T49" fmla="*/ 2147483647 h 1606"/>
                <a:gd name="T50" fmla="*/ 2147483647 w 1978"/>
                <a:gd name="T51" fmla="*/ 2147483647 h 1606"/>
                <a:gd name="T52" fmla="*/ 2147483647 w 1978"/>
                <a:gd name="T53" fmla="*/ 2147483647 h 1606"/>
                <a:gd name="T54" fmla="*/ 2147483647 w 1978"/>
                <a:gd name="T55" fmla="*/ 2147483647 h 1606"/>
                <a:gd name="T56" fmla="*/ 2147483647 w 1978"/>
                <a:gd name="T57" fmla="*/ 2147483647 h 1606"/>
                <a:gd name="T58" fmla="*/ 2147483647 w 1978"/>
                <a:gd name="T59" fmla="*/ 2147483647 h 1606"/>
                <a:gd name="T60" fmla="*/ 2147483647 w 1978"/>
                <a:gd name="T61" fmla="*/ 2147483647 h 1606"/>
                <a:gd name="T62" fmla="*/ 2147483647 w 1978"/>
                <a:gd name="T63" fmla="*/ 2147483647 h 1606"/>
                <a:gd name="T64" fmla="*/ 2147483647 w 1978"/>
                <a:gd name="T65" fmla="*/ 2147483647 h 1606"/>
                <a:gd name="T66" fmla="*/ 2147483647 w 1978"/>
                <a:gd name="T67" fmla="*/ 2147483647 h 1606"/>
                <a:gd name="T68" fmla="*/ 2147483647 w 1978"/>
                <a:gd name="T69" fmla="*/ 2147483647 h 1606"/>
                <a:gd name="T70" fmla="*/ 2147483647 w 1978"/>
                <a:gd name="T71" fmla="*/ 2147483647 h 1606"/>
                <a:gd name="T72" fmla="*/ 2147483647 w 1978"/>
                <a:gd name="T73" fmla="*/ 2147483647 h 1606"/>
                <a:gd name="T74" fmla="*/ 2147483647 w 1978"/>
                <a:gd name="T75" fmla="*/ 2147483647 h 1606"/>
                <a:gd name="T76" fmla="*/ 2147483647 w 1978"/>
                <a:gd name="T77" fmla="*/ 2147483647 h 1606"/>
                <a:gd name="T78" fmla="*/ 2147483647 w 1978"/>
                <a:gd name="T79" fmla="*/ 2147483647 h 1606"/>
                <a:gd name="T80" fmla="*/ 2147483647 w 1978"/>
                <a:gd name="T81" fmla="*/ 2147483647 h 1606"/>
                <a:gd name="T82" fmla="*/ 2147483647 w 1978"/>
                <a:gd name="T83" fmla="*/ 2147483647 h 1606"/>
                <a:gd name="T84" fmla="*/ 2147483647 w 1978"/>
                <a:gd name="T85" fmla="*/ 2147483647 h 1606"/>
                <a:gd name="T86" fmla="*/ 2147483647 w 1978"/>
                <a:gd name="T87" fmla="*/ 2147483647 h 1606"/>
                <a:gd name="T88" fmla="*/ 2147483647 w 1978"/>
                <a:gd name="T89" fmla="*/ 2147483647 h 1606"/>
                <a:gd name="T90" fmla="*/ 2147483647 w 1978"/>
                <a:gd name="T91" fmla="*/ 2147483647 h 1606"/>
                <a:gd name="T92" fmla="*/ 2147483647 w 1978"/>
                <a:gd name="T93" fmla="*/ 2147483647 h 1606"/>
                <a:gd name="T94" fmla="*/ 2147483647 w 1978"/>
                <a:gd name="T95" fmla="*/ 0 h 1606"/>
                <a:gd name="T96" fmla="*/ 2147483647 w 1978"/>
                <a:gd name="T97" fmla="*/ 0 h 1606"/>
                <a:gd name="T98" fmla="*/ 2147483647 w 1978"/>
                <a:gd name="T99" fmla="*/ 2147483647 h 1606"/>
                <a:gd name="T100" fmla="*/ 2147483647 w 1978"/>
                <a:gd name="T101" fmla="*/ 2147483647 h 1606"/>
                <a:gd name="T102" fmla="*/ 2147483647 w 1978"/>
                <a:gd name="T103" fmla="*/ 2147483647 h 1606"/>
                <a:gd name="T104" fmla="*/ 2147483647 w 1978"/>
                <a:gd name="T105" fmla="*/ 2147483647 h 1606"/>
                <a:gd name="T106" fmla="*/ 2147483647 w 1978"/>
                <a:gd name="T107" fmla="*/ 2147483647 h 16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978"/>
                <a:gd name="T163" fmla="*/ 0 h 1606"/>
                <a:gd name="T164" fmla="*/ 1978 w 1978"/>
                <a:gd name="T165" fmla="*/ 1606 h 16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978" h="1606">
                  <a:moveTo>
                    <a:pt x="0" y="201"/>
                  </a:moveTo>
                  <a:lnTo>
                    <a:pt x="0" y="192"/>
                  </a:lnTo>
                  <a:lnTo>
                    <a:pt x="13" y="184"/>
                  </a:lnTo>
                  <a:lnTo>
                    <a:pt x="27" y="175"/>
                  </a:lnTo>
                  <a:lnTo>
                    <a:pt x="50" y="169"/>
                  </a:lnTo>
                  <a:lnTo>
                    <a:pt x="73" y="164"/>
                  </a:lnTo>
                  <a:lnTo>
                    <a:pt x="99" y="155"/>
                  </a:lnTo>
                  <a:lnTo>
                    <a:pt x="127" y="146"/>
                  </a:lnTo>
                  <a:lnTo>
                    <a:pt x="160" y="140"/>
                  </a:lnTo>
                  <a:lnTo>
                    <a:pt x="184" y="132"/>
                  </a:lnTo>
                  <a:lnTo>
                    <a:pt x="210" y="123"/>
                  </a:lnTo>
                  <a:lnTo>
                    <a:pt x="237" y="118"/>
                  </a:lnTo>
                  <a:lnTo>
                    <a:pt x="263" y="115"/>
                  </a:lnTo>
                  <a:lnTo>
                    <a:pt x="283" y="109"/>
                  </a:lnTo>
                  <a:lnTo>
                    <a:pt x="300" y="107"/>
                  </a:lnTo>
                  <a:lnTo>
                    <a:pt x="309" y="107"/>
                  </a:lnTo>
                  <a:lnTo>
                    <a:pt x="314" y="107"/>
                  </a:lnTo>
                  <a:lnTo>
                    <a:pt x="673" y="100"/>
                  </a:lnTo>
                  <a:lnTo>
                    <a:pt x="929" y="149"/>
                  </a:lnTo>
                  <a:lnTo>
                    <a:pt x="1004" y="192"/>
                  </a:lnTo>
                  <a:lnTo>
                    <a:pt x="1049" y="227"/>
                  </a:lnTo>
                  <a:lnTo>
                    <a:pt x="1052" y="227"/>
                  </a:lnTo>
                  <a:lnTo>
                    <a:pt x="1064" y="227"/>
                  </a:lnTo>
                  <a:lnTo>
                    <a:pt x="1082" y="230"/>
                  </a:lnTo>
                  <a:lnTo>
                    <a:pt x="1107" y="238"/>
                  </a:lnTo>
                  <a:lnTo>
                    <a:pt x="1133" y="247"/>
                  </a:lnTo>
                  <a:lnTo>
                    <a:pt x="1159" y="256"/>
                  </a:lnTo>
                  <a:lnTo>
                    <a:pt x="1181" y="265"/>
                  </a:lnTo>
                  <a:lnTo>
                    <a:pt x="1207" y="278"/>
                  </a:lnTo>
                  <a:lnTo>
                    <a:pt x="1225" y="287"/>
                  </a:lnTo>
                  <a:lnTo>
                    <a:pt x="1242" y="298"/>
                  </a:lnTo>
                  <a:lnTo>
                    <a:pt x="1260" y="310"/>
                  </a:lnTo>
                  <a:lnTo>
                    <a:pt x="1277" y="322"/>
                  </a:lnTo>
                  <a:lnTo>
                    <a:pt x="1288" y="328"/>
                  </a:lnTo>
                  <a:lnTo>
                    <a:pt x="1299" y="337"/>
                  </a:lnTo>
                  <a:lnTo>
                    <a:pt x="1306" y="342"/>
                  </a:lnTo>
                  <a:lnTo>
                    <a:pt x="1312" y="344"/>
                  </a:lnTo>
                  <a:lnTo>
                    <a:pt x="1312" y="342"/>
                  </a:lnTo>
                  <a:lnTo>
                    <a:pt x="1325" y="348"/>
                  </a:lnTo>
                  <a:lnTo>
                    <a:pt x="1332" y="348"/>
                  </a:lnTo>
                  <a:lnTo>
                    <a:pt x="1337" y="356"/>
                  </a:lnTo>
                  <a:lnTo>
                    <a:pt x="1345" y="361"/>
                  </a:lnTo>
                  <a:lnTo>
                    <a:pt x="1363" y="376"/>
                  </a:lnTo>
                  <a:lnTo>
                    <a:pt x="1378" y="388"/>
                  </a:lnTo>
                  <a:lnTo>
                    <a:pt x="1398" y="407"/>
                  </a:lnTo>
                  <a:lnTo>
                    <a:pt x="1406" y="416"/>
                  </a:lnTo>
                  <a:lnTo>
                    <a:pt x="1417" y="429"/>
                  </a:lnTo>
                  <a:lnTo>
                    <a:pt x="1429" y="440"/>
                  </a:lnTo>
                  <a:lnTo>
                    <a:pt x="1444" y="451"/>
                  </a:lnTo>
                  <a:lnTo>
                    <a:pt x="1455" y="460"/>
                  </a:lnTo>
                  <a:lnTo>
                    <a:pt x="1466" y="473"/>
                  </a:lnTo>
                  <a:lnTo>
                    <a:pt x="1478" y="488"/>
                  </a:lnTo>
                  <a:lnTo>
                    <a:pt x="1492" y="506"/>
                  </a:lnTo>
                  <a:lnTo>
                    <a:pt x="1503" y="519"/>
                  </a:lnTo>
                  <a:lnTo>
                    <a:pt x="1516" y="537"/>
                  </a:lnTo>
                  <a:lnTo>
                    <a:pt x="1527" y="554"/>
                  </a:lnTo>
                  <a:lnTo>
                    <a:pt x="1540" y="572"/>
                  </a:lnTo>
                  <a:lnTo>
                    <a:pt x="1549" y="589"/>
                  </a:lnTo>
                  <a:lnTo>
                    <a:pt x="1564" y="606"/>
                  </a:lnTo>
                  <a:lnTo>
                    <a:pt x="1573" y="624"/>
                  </a:lnTo>
                  <a:lnTo>
                    <a:pt x="1586" y="644"/>
                  </a:lnTo>
                  <a:lnTo>
                    <a:pt x="1595" y="661"/>
                  </a:lnTo>
                  <a:lnTo>
                    <a:pt x="1608" y="678"/>
                  </a:lnTo>
                  <a:lnTo>
                    <a:pt x="1619" y="695"/>
                  </a:lnTo>
                  <a:lnTo>
                    <a:pt x="1627" y="716"/>
                  </a:lnTo>
                  <a:lnTo>
                    <a:pt x="1632" y="729"/>
                  </a:lnTo>
                  <a:lnTo>
                    <a:pt x="1641" y="741"/>
                  </a:lnTo>
                  <a:lnTo>
                    <a:pt x="1650" y="755"/>
                  </a:lnTo>
                  <a:lnTo>
                    <a:pt x="1659" y="773"/>
                  </a:lnTo>
                  <a:lnTo>
                    <a:pt x="1670" y="799"/>
                  </a:lnTo>
                  <a:lnTo>
                    <a:pt x="1685" y="828"/>
                  </a:lnTo>
                  <a:lnTo>
                    <a:pt x="1693" y="845"/>
                  </a:lnTo>
                  <a:lnTo>
                    <a:pt x="1702" y="862"/>
                  </a:lnTo>
                  <a:lnTo>
                    <a:pt x="1708" y="870"/>
                  </a:lnTo>
                  <a:lnTo>
                    <a:pt x="1711" y="876"/>
                  </a:lnTo>
                  <a:lnTo>
                    <a:pt x="1621" y="891"/>
                  </a:lnTo>
                  <a:lnTo>
                    <a:pt x="1581" y="925"/>
                  </a:lnTo>
                  <a:lnTo>
                    <a:pt x="1581" y="928"/>
                  </a:lnTo>
                  <a:lnTo>
                    <a:pt x="1586" y="939"/>
                  </a:lnTo>
                  <a:lnTo>
                    <a:pt x="1595" y="953"/>
                  </a:lnTo>
                  <a:lnTo>
                    <a:pt x="1604" y="974"/>
                  </a:lnTo>
                  <a:lnTo>
                    <a:pt x="1613" y="992"/>
                  </a:lnTo>
                  <a:lnTo>
                    <a:pt x="1621" y="1008"/>
                  </a:lnTo>
                  <a:lnTo>
                    <a:pt x="1627" y="1023"/>
                  </a:lnTo>
                  <a:lnTo>
                    <a:pt x="1636" y="1031"/>
                  </a:lnTo>
                  <a:lnTo>
                    <a:pt x="1641" y="1031"/>
                  </a:lnTo>
                  <a:lnTo>
                    <a:pt x="1654" y="1031"/>
                  </a:lnTo>
                  <a:lnTo>
                    <a:pt x="1667" y="1031"/>
                  </a:lnTo>
                  <a:lnTo>
                    <a:pt x="1685" y="1034"/>
                  </a:lnTo>
                  <a:lnTo>
                    <a:pt x="1700" y="1034"/>
                  </a:lnTo>
                  <a:lnTo>
                    <a:pt x="1713" y="1034"/>
                  </a:lnTo>
                  <a:lnTo>
                    <a:pt x="1724" y="1034"/>
                  </a:lnTo>
                  <a:lnTo>
                    <a:pt x="1733" y="1038"/>
                  </a:lnTo>
                  <a:lnTo>
                    <a:pt x="1746" y="1038"/>
                  </a:lnTo>
                  <a:lnTo>
                    <a:pt x="1762" y="1043"/>
                  </a:lnTo>
                  <a:lnTo>
                    <a:pt x="1777" y="1045"/>
                  </a:lnTo>
                  <a:lnTo>
                    <a:pt x="1785" y="1051"/>
                  </a:lnTo>
                  <a:lnTo>
                    <a:pt x="1785" y="1054"/>
                  </a:lnTo>
                  <a:lnTo>
                    <a:pt x="1794" y="1066"/>
                  </a:lnTo>
                  <a:lnTo>
                    <a:pt x="1803" y="1086"/>
                  </a:lnTo>
                  <a:lnTo>
                    <a:pt x="1816" y="1115"/>
                  </a:lnTo>
                  <a:lnTo>
                    <a:pt x="1823" y="1128"/>
                  </a:lnTo>
                  <a:lnTo>
                    <a:pt x="1829" y="1146"/>
                  </a:lnTo>
                  <a:lnTo>
                    <a:pt x="1834" y="1163"/>
                  </a:lnTo>
                  <a:lnTo>
                    <a:pt x="1843" y="1187"/>
                  </a:lnTo>
                  <a:lnTo>
                    <a:pt x="1845" y="1209"/>
                  </a:lnTo>
                  <a:lnTo>
                    <a:pt x="1851" y="1233"/>
                  </a:lnTo>
                  <a:lnTo>
                    <a:pt x="1857" y="1259"/>
                  </a:lnTo>
                  <a:lnTo>
                    <a:pt x="1862" y="1287"/>
                  </a:lnTo>
                  <a:lnTo>
                    <a:pt x="1862" y="1312"/>
                  </a:lnTo>
                  <a:lnTo>
                    <a:pt x="1866" y="1336"/>
                  </a:lnTo>
                  <a:lnTo>
                    <a:pt x="1866" y="1365"/>
                  </a:lnTo>
                  <a:lnTo>
                    <a:pt x="1866" y="1393"/>
                  </a:lnTo>
                  <a:lnTo>
                    <a:pt x="1862" y="1419"/>
                  </a:lnTo>
                  <a:lnTo>
                    <a:pt x="1862" y="1445"/>
                  </a:lnTo>
                  <a:lnTo>
                    <a:pt x="1862" y="1471"/>
                  </a:lnTo>
                  <a:lnTo>
                    <a:pt x="1862" y="1496"/>
                  </a:lnTo>
                  <a:lnTo>
                    <a:pt x="1860" y="1517"/>
                  </a:lnTo>
                  <a:lnTo>
                    <a:pt x="1857" y="1540"/>
                  </a:lnTo>
                  <a:lnTo>
                    <a:pt x="1854" y="1557"/>
                  </a:lnTo>
                  <a:lnTo>
                    <a:pt x="1854" y="1575"/>
                  </a:lnTo>
                  <a:lnTo>
                    <a:pt x="1851" y="1597"/>
                  </a:lnTo>
                  <a:lnTo>
                    <a:pt x="1851" y="1606"/>
                  </a:lnTo>
                  <a:lnTo>
                    <a:pt x="1974" y="1548"/>
                  </a:lnTo>
                  <a:lnTo>
                    <a:pt x="1974" y="1540"/>
                  </a:lnTo>
                  <a:lnTo>
                    <a:pt x="1974" y="1525"/>
                  </a:lnTo>
                  <a:lnTo>
                    <a:pt x="1974" y="1514"/>
                  </a:lnTo>
                  <a:lnTo>
                    <a:pt x="1974" y="1502"/>
                  </a:lnTo>
                  <a:lnTo>
                    <a:pt x="1974" y="1485"/>
                  </a:lnTo>
                  <a:lnTo>
                    <a:pt x="1978" y="1471"/>
                  </a:lnTo>
                  <a:lnTo>
                    <a:pt x="1974" y="1450"/>
                  </a:lnTo>
                  <a:lnTo>
                    <a:pt x="1974" y="1430"/>
                  </a:lnTo>
                  <a:lnTo>
                    <a:pt x="1974" y="1408"/>
                  </a:lnTo>
                  <a:lnTo>
                    <a:pt x="1974" y="1384"/>
                  </a:lnTo>
                  <a:lnTo>
                    <a:pt x="1972" y="1358"/>
                  </a:lnTo>
                  <a:lnTo>
                    <a:pt x="1969" y="1333"/>
                  </a:lnTo>
                  <a:lnTo>
                    <a:pt x="1967" y="1307"/>
                  </a:lnTo>
                  <a:lnTo>
                    <a:pt x="1967" y="1279"/>
                  </a:lnTo>
                  <a:lnTo>
                    <a:pt x="1961" y="1261"/>
                  </a:lnTo>
                  <a:lnTo>
                    <a:pt x="1961" y="1244"/>
                  </a:lnTo>
                  <a:lnTo>
                    <a:pt x="1954" y="1227"/>
                  </a:lnTo>
                  <a:lnTo>
                    <a:pt x="1954" y="1213"/>
                  </a:lnTo>
                  <a:lnTo>
                    <a:pt x="1949" y="1195"/>
                  </a:lnTo>
                  <a:lnTo>
                    <a:pt x="1949" y="1178"/>
                  </a:lnTo>
                  <a:lnTo>
                    <a:pt x="1943" y="1161"/>
                  </a:lnTo>
                  <a:lnTo>
                    <a:pt x="1943" y="1143"/>
                  </a:lnTo>
                  <a:lnTo>
                    <a:pt x="1937" y="1123"/>
                  </a:lnTo>
                  <a:lnTo>
                    <a:pt x="1932" y="1106"/>
                  </a:lnTo>
                  <a:lnTo>
                    <a:pt x="1926" y="1089"/>
                  </a:lnTo>
                  <a:lnTo>
                    <a:pt x="1923" y="1071"/>
                  </a:lnTo>
                  <a:lnTo>
                    <a:pt x="1917" y="1051"/>
                  </a:lnTo>
                  <a:lnTo>
                    <a:pt x="1912" y="1034"/>
                  </a:lnTo>
                  <a:lnTo>
                    <a:pt x="1906" y="1020"/>
                  </a:lnTo>
                  <a:lnTo>
                    <a:pt x="1906" y="1003"/>
                  </a:lnTo>
                  <a:lnTo>
                    <a:pt x="1897" y="983"/>
                  </a:lnTo>
                  <a:lnTo>
                    <a:pt x="1891" y="962"/>
                  </a:lnTo>
                  <a:lnTo>
                    <a:pt x="1884" y="942"/>
                  </a:lnTo>
                  <a:lnTo>
                    <a:pt x="1877" y="922"/>
                  </a:lnTo>
                  <a:lnTo>
                    <a:pt x="1869" y="902"/>
                  </a:lnTo>
                  <a:lnTo>
                    <a:pt x="1860" y="882"/>
                  </a:lnTo>
                  <a:lnTo>
                    <a:pt x="1851" y="862"/>
                  </a:lnTo>
                  <a:lnTo>
                    <a:pt x="1843" y="845"/>
                  </a:lnTo>
                  <a:lnTo>
                    <a:pt x="1831" y="821"/>
                  </a:lnTo>
                  <a:lnTo>
                    <a:pt x="1823" y="804"/>
                  </a:lnTo>
                  <a:lnTo>
                    <a:pt x="1811" y="782"/>
                  </a:lnTo>
                  <a:lnTo>
                    <a:pt x="1803" y="764"/>
                  </a:lnTo>
                  <a:lnTo>
                    <a:pt x="1792" y="744"/>
                  </a:lnTo>
                  <a:lnTo>
                    <a:pt x="1779" y="727"/>
                  </a:lnTo>
                  <a:lnTo>
                    <a:pt x="1768" y="707"/>
                  </a:lnTo>
                  <a:lnTo>
                    <a:pt x="1757" y="690"/>
                  </a:lnTo>
                  <a:lnTo>
                    <a:pt x="1739" y="666"/>
                  </a:lnTo>
                  <a:lnTo>
                    <a:pt x="1728" y="646"/>
                  </a:lnTo>
                  <a:lnTo>
                    <a:pt x="1711" y="626"/>
                  </a:lnTo>
                  <a:lnTo>
                    <a:pt x="1700" y="609"/>
                  </a:lnTo>
                  <a:lnTo>
                    <a:pt x="1685" y="589"/>
                  </a:lnTo>
                  <a:lnTo>
                    <a:pt x="1670" y="569"/>
                  </a:lnTo>
                  <a:lnTo>
                    <a:pt x="1656" y="552"/>
                  </a:lnTo>
                  <a:lnTo>
                    <a:pt x="1645" y="534"/>
                  </a:lnTo>
                  <a:lnTo>
                    <a:pt x="1627" y="517"/>
                  </a:lnTo>
                  <a:lnTo>
                    <a:pt x="1616" y="499"/>
                  </a:lnTo>
                  <a:lnTo>
                    <a:pt x="1601" y="482"/>
                  </a:lnTo>
                  <a:lnTo>
                    <a:pt x="1586" y="466"/>
                  </a:lnTo>
                  <a:lnTo>
                    <a:pt x="1570" y="451"/>
                  </a:lnTo>
                  <a:lnTo>
                    <a:pt x="1558" y="434"/>
                  </a:lnTo>
                  <a:lnTo>
                    <a:pt x="1540" y="420"/>
                  </a:lnTo>
                  <a:lnTo>
                    <a:pt x="1529" y="405"/>
                  </a:lnTo>
                  <a:lnTo>
                    <a:pt x="1512" y="388"/>
                  </a:lnTo>
                  <a:lnTo>
                    <a:pt x="1494" y="370"/>
                  </a:lnTo>
                  <a:lnTo>
                    <a:pt x="1478" y="356"/>
                  </a:lnTo>
                  <a:lnTo>
                    <a:pt x="1463" y="342"/>
                  </a:lnTo>
                  <a:lnTo>
                    <a:pt x="1446" y="328"/>
                  </a:lnTo>
                  <a:lnTo>
                    <a:pt x="1432" y="315"/>
                  </a:lnTo>
                  <a:lnTo>
                    <a:pt x="1415" y="302"/>
                  </a:lnTo>
                  <a:lnTo>
                    <a:pt x="1400" y="291"/>
                  </a:lnTo>
                  <a:lnTo>
                    <a:pt x="1383" y="276"/>
                  </a:lnTo>
                  <a:lnTo>
                    <a:pt x="1365" y="265"/>
                  </a:lnTo>
                  <a:lnTo>
                    <a:pt x="1349" y="250"/>
                  </a:lnTo>
                  <a:lnTo>
                    <a:pt x="1334" y="238"/>
                  </a:lnTo>
                  <a:lnTo>
                    <a:pt x="1317" y="227"/>
                  </a:lnTo>
                  <a:lnTo>
                    <a:pt x="1299" y="215"/>
                  </a:lnTo>
                  <a:lnTo>
                    <a:pt x="1282" y="204"/>
                  </a:lnTo>
                  <a:lnTo>
                    <a:pt x="1268" y="195"/>
                  </a:lnTo>
                  <a:lnTo>
                    <a:pt x="1248" y="184"/>
                  </a:lnTo>
                  <a:lnTo>
                    <a:pt x="1231" y="173"/>
                  </a:lnTo>
                  <a:lnTo>
                    <a:pt x="1214" y="164"/>
                  </a:lnTo>
                  <a:lnTo>
                    <a:pt x="1196" y="155"/>
                  </a:lnTo>
                  <a:lnTo>
                    <a:pt x="1176" y="146"/>
                  </a:lnTo>
                  <a:lnTo>
                    <a:pt x="1159" y="138"/>
                  </a:lnTo>
                  <a:lnTo>
                    <a:pt x="1141" y="129"/>
                  </a:lnTo>
                  <a:lnTo>
                    <a:pt x="1124" y="120"/>
                  </a:lnTo>
                  <a:lnTo>
                    <a:pt x="1104" y="112"/>
                  </a:lnTo>
                  <a:lnTo>
                    <a:pt x="1087" y="103"/>
                  </a:lnTo>
                  <a:lnTo>
                    <a:pt x="1067" y="94"/>
                  </a:lnTo>
                  <a:lnTo>
                    <a:pt x="1052" y="86"/>
                  </a:lnTo>
                  <a:lnTo>
                    <a:pt x="1032" y="77"/>
                  </a:lnTo>
                  <a:lnTo>
                    <a:pt x="1015" y="72"/>
                  </a:lnTo>
                  <a:lnTo>
                    <a:pt x="999" y="66"/>
                  </a:lnTo>
                  <a:lnTo>
                    <a:pt x="981" y="63"/>
                  </a:lnTo>
                  <a:lnTo>
                    <a:pt x="960" y="54"/>
                  </a:lnTo>
                  <a:lnTo>
                    <a:pt x="940" y="48"/>
                  </a:lnTo>
                  <a:lnTo>
                    <a:pt x="920" y="43"/>
                  </a:lnTo>
                  <a:lnTo>
                    <a:pt x="903" y="37"/>
                  </a:lnTo>
                  <a:lnTo>
                    <a:pt x="883" y="32"/>
                  </a:lnTo>
                  <a:lnTo>
                    <a:pt x="866" y="28"/>
                  </a:lnTo>
                  <a:lnTo>
                    <a:pt x="846" y="23"/>
                  </a:lnTo>
                  <a:lnTo>
                    <a:pt x="828" y="23"/>
                  </a:lnTo>
                  <a:lnTo>
                    <a:pt x="808" y="17"/>
                  </a:lnTo>
                  <a:lnTo>
                    <a:pt x="788" y="15"/>
                  </a:lnTo>
                  <a:lnTo>
                    <a:pt x="769" y="11"/>
                  </a:lnTo>
                  <a:lnTo>
                    <a:pt x="754" y="11"/>
                  </a:lnTo>
                  <a:lnTo>
                    <a:pt x="734" y="8"/>
                  </a:lnTo>
                  <a:lnTo>
                    <a:pt x="716" y="6"/>
                  </a:lnTo>
                  <a:lnTo>
                    <a:pt x="696" y="6"/>
                  </a:lnTo>
                  <a:lnTo>
                    <a:pt x="679" y="6"/>
                  </a:lnTo>
                  <a:lnTo>
                    <a:pt x="655" y="2"/>
                  </a:lnTo>
                  <a:lnTo>
                    <a:pt x="636" y="0"/>
                  </a:lnTo>
                  <a:lnTo>
                    <a:pt x="616" y="0"/>
                  </a:lnTo>
                  <a:lnTo>
                    <a:pt x="598" y="0"/>
                  </a:lnTo>
                  <a:lnTo>
                    <a:pt x="578" y="0"/>
                  </a:lnTo>
                  <a:lnTo>
                    <a:pt x="561" y="0"/>
                  </a:lnTo>
                  <a:lnTo>
                    <a:pt x="544" y="0"/>
                  </a:lnTo>
                  <a:lnTo>
                    <a:pt x="526" y="0"/>
                  </a:lnTo>
                  <a:lnTo>
                    <a:pt x="510" y="0"/>
                  </a:lnTo>
                  <a:lnTo>
                    <a:pt x="493" y="0"/>
                  </a:lnTo>
                  <a:lnTo>
                    <a:pt x="478" y="0"/>
                  </a:lnTo>
                  <a:lnTo>
                    <a:pt x="460" y="0"/>
                  </a:lnTo>
                  <a:lnTo>
                    <a:pt x="429" y="2"/>
                  </a:lnTo>
                  <a:lnTo>
                    <a:pt x="401" y="6"/>
                  </a:lnTo>
                  <a:lnTo>
                    <a:pt x="383" y="6"/>
                  </a:lnTo>
                  <a:lnTo>
                    <a:pt x="366" y="6"/>
                  </a:lnTo>
                  <a:lnTo>
                    <a:pt x="351" y="8"/>
                  </a:lnTo>
                  <a:lnTo>
                    <a:pt x="337" y="11"/>
                  </a:lnTo>
                  <a:lnTo>
                    <a:pt x="309" y="15"/>
                  </a:lnTo>
                  <a:lnTo>
                    <a:pt x="283" y="20"/>
                  </a:lnTo>
                  <a:lnTo>
                    <a:pt x="256" y="23"/>
                  </a:lnTo>
                  <a:lnTo>
                    <a:pt x="230" y="32"/>
                  </a:lnTo>
                  <a:lnTo>
                    <a:pt x="208" y="35"/>
                  </a:lnTo>
                  <a:lnTo>
                    <a:pt x="191" y="43"/>
                  </a:lnTo>
                  <a:lnTo>
                    <a:pt x="168" y="46"/>
                  </a:lnTo>
                  <a:lnTo>
                    <a:pt x="147" y="52"/>
                  </a:lnTo>
                  <a:lnTo>
                    <a:pt x="130" y="54"/>
                  </a:lnTo>
                  <a:lnTo>
                    <a:pt x="114" y="61"/>
                  </a:lnTo>
                  <a:lnTo>
                    <a:pt x="96" y="63"/>
                  </a:lnTo>
                  <a:lnTo>
                    <a:pt x="81" y="69"/>
                  </a:lnTo>
                  <a:lnTo>
                    <a:pt x="68" y="74"/>
                  </a:lnTo>
                  <a:lnTo>
                    <a:pt x="59" y="81"/>
                  </a:lnTo>
                  <a:lnTo>
                    <a:pt x="35" y="86"/>
                  </a:lnTo>
                  <a:lnTo>
                    <a:pt x="22" y="94"/>
                  </a:lnTo>
                  <a:lnTo>
                    <a:pt x="13" y="98"/>
                  </a:lnTo>
                  <a:lnTo>
                    <a:pt x="13" y="100"/>
                  </a:lnTo>
                  <a:lnTo>
                    <a:pt x="0" y="201"/>
                  </a:lnTo>
                  <a:close/>
                </a:path>
              </a:pathLst>
            </a:custGeom>
            <a:solidFill>
              <a:srgbClr val="AFA2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62" name="Freeform 15"/>
            <p:cNvSpPr>
              <a:spLocks/>
            </p:cNvSpPr>
            <p:nvPr/>
          </p:nvSpPr>
          <p:spPr bwMode="auto">
            <a:xfrm>
              <a:off x="4014764" y="1135043"/>
              <a:ext cx="460375" cy="711200"/>
            </a:xfrm>
            <a:custGeom>
              <a:avLst/>
              <a:gdLst>
                <a:gd name="T0" fmla="*/ 2147483647 w 870"/>
                <a:gd name="T1" fmla="*/ 2147483647 h 1342"/>
                <a:gd name="T2" fmla="*/ 2147483647 w 870"/>
                <a:gd name="T3" fmla="*/ 2147483647 h 1342"/>
                <a:gd name="T4" fmla="*/ 2147483647 w 870"/>
                <a:gd name="T5" fmla="*/ 2147483647 h 1342"/>
                <a:gd name="T6" fmla="*/ 2147483647 w 870"/>
                <a:gd name="T7" fmla="*/ 2147483647 h 1342"/>
                <a:gd name="T8" fmla="*/ 2147483647 w 870"/>
                <a:gd name="T9" fmla="*/ 2147483647 h 1342"/>
                <a:gd name="T10" fmla="*/ 2147483647 w 870"/>
                <a:gd name="T11" fmla="*/ 2147483647 h 1342"/>
                <a:gd name="T12" fmla="*/ 2147483647 w 870"/>
                <a:gd name="T13" fmla="*/ 2147483647 h 1342"/>
                <a:gd name="T14" fmla="*/ 2147483647 w 870"/>
                <a:gd name="T15" fmla="*/ 2147483647 h 1342"/>
                <a:gd name="T16" fmla="*/ 2147483647 w 870"/>
                <a:gd name="T17" fmla="*/ 2147483647 h 1342"/>
                <a:gd name="T18" fmla="*/ 2147483647 w 870"/>
                <a:gd name="T19" fmla="*/ 2147483647 h 1342"/>
                <a:gd name="T20" fmla="*/ 2147483647 w 870"/>
                <a:gd name="T21" fmla="*/ 2147483647 h 1342"/>
                <a:gd name="T22" fmla="*/ 2147483647 w 870"/>
                <a:gd name="T23" fmla="*/ 2147483647 h 1342"/>
                <a:gd name="T24" fmla="*/ 2147483647 w 870"/>
                <a:gd name="T25" fmla="*/ 2147483647 h 1342"/>
                <a:gd name="T26" fmla="*/ 2147483647 w 870"/>
                <a:gd name="T27" fmla="*/ 2147483647 h 1342"/>
                <a:gd name="T28" fmla="*/ 2147483647 w 870"/>
                <a:gd name="T29" fmla="*/ 2147483647 h 1342"/>
                <a:gd name="T30" fmla="*/ 2147483647 w 870"/>
                <a:gd name="T31" fmla="*/ 2147483647 h 1342"/>
                <a:gd name="T32" fmla="*/ 2147483647 w 870"/>
                <a:gd name="T33" fmla="*/ 2147483647 h 1342"/>
                <a:gd name="T34" fmla="*/ 2147483647 w 870"/>
                <a:gd name="T35" fmla="*/ 2147483647 h 1342"/>
                <a:gd name="T36" fmla="*/ 2147483647 w 870"/>
                <a:gd name="T37" fmla="*/ 2147483647 h 1342"/>
                <a:gd name="T38" fmla="*/ 2147483647 w 870"/>
                <a:gd name="T39" fmla="*/ 2147483647 h 1342"/>
                <a:gd name="T40" fmla="*/ 2147483647 w 870"/>
                <a:gd name="T41" fmla="*/ 2147483647 h 1342"/>
                <a:gd name="T42" fmla="*/ 2147483647 w 870"/>
                <a:gd name="T43" fmla="*/ 0 h 1342"/>
                <a:gd name="T44" fmla="*/ 2147483647 w 870"/>
                <a:gd name="T45" fmla="*/ 2147483647 h 1342"/>
                <a:gd name="T46" fmla="*/ 2147483647 w 870"/>
                <a:gd name="T47" fmla="*/ 2147483647 h 1342"/>
                <a:gd name="T48" fmla="*/ 2147483647 w 870"/>
                <a:gd name="T49" fmla="*/ 2147483647 h 1342"/>
                <a:gd name="T50" fmla="*/ 2147483647 w 870"/>
                <a:gd name="T51" fmla="*/ 2147483647 h 1342"/>
                <a:gd name="T52" fmla="*/ 2147483647 w 870"/>
                <a:gd name="T53" fmla="*/ 2147483647 h 1342"/>
                <a:gd name="T54" fmla="*/ 2147483647 w 870"/>
                <a:gd name="T55" fmla="*/ 2147483647 h 1342"/>
                <a:gd name="T56" fmla="*/ 2147483647 w 870"/>
                <a:gd name="T57" fmla="*/ 2147483647 h 1342"/>
                <a:gd name="T58" fmla="*/ 2147483647 w 870"/>
                <a:gd name="T59" fmla="*/ 2147483647 h 1342"/>
                <a:gd name="T60" fmla="*/ 2147483647 w 870"/>
                <a:gd name="T61" fmla="*/ 2147483647 h 1342"/>
                <a:gd name="T62" fmla="*/ 2147483647 w 870"/>
                <a:gd name="T63" fmla="*/ 2147483647 h 1342"/>
                <a:gd name="T64" fmla="*/ 2147483647 w 870"/>
                <a:gd name="T65" fmla="*/ 2147483647 h 1342"/>
                <a:gd name="T66" fmla="*/ 2147483647 w 870"/>
                <a:gd name="T67" fmla="*/ 2147483647 h 1342"/>
                <a:gd name="T68" fmla="*/ 2147483647 w 870"/>
                <a:gd name="T69" fmla="*/ 2147483647 h 1342"/>
                <a:gd name="T70" fmla="*/ 2147483647 w 870"/>
                <a:gd name="T71" fmla="*/ 2147483647 h 1342"/>
                <a:gd name="T72" fmla="*/ 2147483647 w 870"/>
                <a:gd name="T73" fmla="*/ 2147483647 h 1342"/>
                <a:gd name="T74" fmla="*/ 2147483647 w 870"/>
                <a:gd name="T75" fmla="*/ 2147483647 h 1342"/>
                <a:gd name="T76" fmla="*/ 2147483647 w 870"/>
                <a:gd name="T77" fmla="*/ 2147483647 h 1342"/>
                <a:gd name="T78" fmla="*/ 2147483647 w 870"/>
                <a:gd name="T79" fmla="*/ 2147483647 h 1342"/>
                <a:gd name="T80" fmla="*/ 2147483647 w 870"/>
                <a:gd name="T81" fmla="*/ 2147483647 h 1342"/>
                <a:gd name="T82" fmla="*/ 2147483647 w 870"/>
                <a:gd name="T83" fmla="*/ 2147483647 h 1342"/>
                <a:gd name="T84" fmla="*/ 2147483647 w 870"/>
                <a:gd name="T85" fmla="*/ 2147483647 h 1342"/>
                <a:gd name="T86" fmla="*/ 2147483647 w 870"/>
                <a:gd name="T87" fmla="*/ 2147483647 h 1342"/>
                <a:gd name="T88" fmla="*/ 2147483647 w 870"/>
                <a:gd name="T89" fmla="*/ 2147483647 h 1342"/>
                <a:gd name="T90" fmla="*/ 2147483647 w 870"/>
                <a:gd name="T91" fmla="*/ 2147483647 h 1342"/>
                <a:gd name="T92" fmla="*/ 2147483647 w 870"/>
                <a:gd name="T93" fmla="*/ 2147483647 h 1342"/>
                <a:gd name="T94" fmla="*/ 2147483647 w 870"/>
                <a:gd name="T95" fmla="*/ 2147483647 h 1342"/>
                <a:gd name="T96" fmla="*/ 2147483647 w 870"/>
                <a:gd name="T97" fmla="*/ 2147483647 h 1342"/>
                <a:gd name="T98" fmla="*/ 0 w 870"/>
                <a:gd name="T99" fmla="*/ 2147483647 h 1342"/>
                <a:gd name="T100" fmla="*/ 0 w 870"/>
                <a:gd name="T101" fmla="*/ 2147483647 h 1342"/>
                <a:gd name="T102" fmla="*/ 0 w 870"/>
                <a:gd name="T103" fmla="*/ 2147483647 h 1342"/>
                <a:gd name="T104" fmla="*/ 0 w 870"/>
                <a:gd name="T105" fmla="*/ 2147483647 h 1342"/>
                <a:gd name="T106" fmla="*/ 2147483647 w 870"/>
                <a:gd name="T107" fmla="*/ 2147483647 h 134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2"/>
                <a:gd name="T164" fmla="*/ 870 w 870"/>
                <a:gd name="T165" fmla="*/ 1342 h 134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2">
                  <a:moveTo>
                    <a:pt x="130" y="1262"/>
                  </a:moveTo>
                  <a:lnTo>
                    <a:pt x="101" y="977"/>
                  </a:lnTo>
                  <a:lnTo>
                    <a:pt x="104" y="971"/>
                  </a:lnTo>
                  <a:lnTo>
                    <a:pt x="118" y="962"/>
                  </a:lnTo>
                  <a:lnTo>
                    <a:pt x="138" y="949"/>
                  </a:lnTo>
                  <a:lnTo>
                    <a:pt x="164" y="934"/>
                  </a:lnTo>
                  <a:lnTo>
                    <a:pt x="182" y="914"/>
                  </a:lnTo>
                  <a:lnTo>
                    <a:pt x="202" y="894"/>
                  </a:lnTo>
                  <a:lnTo>
                    <a:pt x="213" y="870"/>
                  </a:lnTo>
                  <a:lnTo>
                    <a:pt x="219" y="848"/>
                  </a:lnTo>
                  <a:lnTo>
                    <a:pt x="210" y="820"/>
                  </a:lnTo>
                  <a:lnTo>
                    <a:pt x="207" y="793"/>
                  </a:lnTo>
                  <a:lnTo>
                    <a:pt x="202" y="765"/>
                  </a:lnTo>
                  <a:lnTo>
                    <a:pt x="199" y="741"/>
                  </a:lnTo>
                  <a:lnTo>
                    <a:pt x="195" y="716"/>
                  </a:lnTo>
                  <a:lnTo>
                    <a:pt x="193" y="699"/>
                  </a:lnTo>
                  <a:lnTo>
                    <a:pt x="193" y="687"/>
                  </a:lnTo>
                  <a:lnTo>
                    <a:pt x="193" y="684"/>
                  </a:lnTo>
                  <a:lnTo>
                    <a:pt x="423" y="377"/>
                  </a:lnTo>
                  <a:lnTo>
                    <a:pt x="601" y="224"/>
                  </a:lnTo>
                  <a:lnTo>
                    <a:pt x="601" y="222"/>
                  </a:lnTo>
                  <a:lnTo>
                    <a:pt x="616" y="219"/>
                  </a:lnTo>
                  <a:lnTo>
                    <a:pt x="627" y="215"/>
                  </a:lnTo>
                  <a:lnTo>
                    <a:pt x="644" y="215"/>
                  </a:lnTo>
                  <a:lnTo>
                    <a:pt x="662" y="213"/>
                  </a:lnTo>
                  <a:lnTo>
                    <a:pt x="686" y="213"/>
                  </a:lnTo>
                  <a:lnTo>
                    <a:pt x="713" y="213"/>
                  </a:lnTo>
                  <a:lnTo>
                    <a:pt x="741" y="219"/>
                  </a:lnTo>
                  <a:lnTo>
                    <a:pt x="765" y="219"/>
                  </a:lnTo>
                  <a:lnTo>
                    <a:pt x="791" y="219"/>
                  </a:lnTo>
                  <a:lnTo>
                    <a:pt x="813" y="215"/>
                  </a:lnTo>
                  <a:lnTo>
                    <a:pt x="837" y="210"/>
                  </a:lnTo>
                  <a:lnTo>
                    <a:pt x="851" y="202"/>
                  </a:lnTo>
                  <a:lnTo>
                    <a:pt x="865" y="193"/>
                  </a:lnTo>
                  <a:lnTo>
                    <a:pt x="870" y="178"/>
                  </a:lnTo>
                  <a:lnTo>
                    <a:pt x="870" y="167"/>
                  </a:lnTo>
                  <a:lnTo>
                    <a:pt x="862" y="145"/>
                  </a:lnTo>
                  <a:lnTo>
                    <a:pt x="857" y="119"/>
                  </a:lnTo>
                  <a:lnTo>
                    <a:pt x="851" y="90"/>
                  </a:lnTo>
                  <a:lnTo>
                    <a:pt x="848" y="64"/>
                  </a:lnTo>
                  <a:lnTo>
                    <a:pt x="839" y="40"/>
                  </a:lnTo>
                  <a:lnTo>
                    <a:pt x="837" y="20"/>
                  </a:lnTo>
                  <a:lnTo>
                    <a:pt x="837" y="3"/>
                  </a:lnTo>
                  <a:lnTo>
                    <a:pt x="837" y="0"/>
                  </a:lnTo>
                  <a:lnTo>
                    <a:pt x="520" y="147"/>
                  </a:lnTo>
                  <a:lnTo>
                    <a:pt x="515" y="147"/>
                  </a:lnTo>
                  <a:lnTo>
                    <a:pt x="500" y="158"/>
                  </a:lnTo>
                  <a:lnTo>
                    <a:pt x="486" y="167"/>
                  </a:lnTo>
                  <a:lnTo>
                    <a:pt x="474" y="176"/>
                  </a:lnTo>
                  <a:lnTo>
                    <a:pt x="460" y="187"/>
                  </a:lnTo>
                  <a:lnTo>
                    <a:pt x="449" y="204"/>
                  </a:lnTo>
                  <a:lnTo>
                    <a:pt x="428" y="219"/>
                  </a:lnTo>
                  <a:lnTo>
                    <a:pt x="408" y="237"/>
                  </a:lnTo>
                  <a:lnTo>
                    <a:pt x="388" y="253"/>
                  </a:lnTo>
                  <a:lnTo>
                    <a:pt x="368" y="276"/>
                  </a:lnTo>
                  <a:lnTo>
                    <a:pt x="345" y="299"/>
                  </a:lnTo>
                  <a:lnTo>
                    <a:pt x="325" y="325"/>
                  </a:lnTo>
                  <a:lnTo>
                    <a:pt x="314" y="336"/>
                  </a:lnTo>
                  <a:lnTo>
                    <a:pt x="302" y="351"/>
                  </a:lnTo>
                  <a:lnTo>
                    <a:pt x="290" y="362"/>
                  </a:lnTo>
                  <a:lnTo>
                    <a:pt x="282" y="380"/>
                  </a:lnTo>
                  <a:lnTo>
                    <a:pt x="268" y="391"/>
                  </a:lnTo>
                  <a:lnTo>
                    <a:pt x="256" y="406"/>
                  </a:lnTo>
                  <a:lnTo>
                    <a:pt x="244" y="423"/>
                  </a:lnTo>
                  <a:lnTo>
                    <a:pt x="233" y="440"/>
                  </a:lnTo>
                  <a:lnTo>
                    <a:pt x="219" y="458"/>
                  </a:lnTo>
                  <a:lnTo>
                    <a:pt x="210" y="474"/>
                  </a:lnTo>
                  <a:lnTo>
                    <a:pt x="195" y="491"/>
                  </a:lnTo>
                  <a:lnTo>
                    <a:pt x="187" y="511"/>
                  </a:lnTo>
                  <a:lnTo>
                    <a:pt x="176" y="529"/>
                  </a:lnTo>
                  <a:lnTo>
                    <a:pt x="167" y="546"/>
                  </a:lnTo>
                  <a:lnTo>
                    <a:pt x="156" y="566"/>
                  </a:lnTo>
                  <a:lnTo>
                    <a:pt x="147" y="590"/>
                  </a:lnTo>
                  <a:lnTo>
                    <a:pt x="136" y="607"/>
                  </a:lnTo>
                  <a:lnTo>
                    <a:pt x="127" y="629"/>
                  </a:lnTo>
                  <a:lnTo>
                    <a:pt x="118" y="647"/>
                  </a:lnTo>
                  <a:lnTo>
                    <a:pt x="110" y="673"/>
                  </a:lnTo>
                  <a:lnTo>
                    <a:pt x="99" y="693"/>
                  </a:lnTo>
                  <a:lnTo>
                    <a:pt x="90" y="716"/>
                  </a:lnTo>
                  <a:lnTo>
                    <a:pt x="81" y="739"/>
                  </a:lnTo>
                  <a:lnTo>
                    <a:pt x="72" y="765"/>
                  </a:lnTo>
                  <a:lnTo>
                    <a:pt x="64" y="787"/>
                  </a:lnTo>
                  <a:lnTo>
                    <a:pt x="55" y="813"/>
                  </a:lnTo>
                  <a:lnTo>
                    <a:pt x="49" y="839"/>
                  </a:lnTo>
                  <a:lnTo>
                    <a:pt x="44" y="868"/>
                  </a:lnTo>
                  <a:lnTo>
                    <a:pt x="35" y="894"/>
                  </a:lnTo>
                  <a:lnTo>
                    <a:pt x="29" y="920"/>
                  </a:lnTo>
                  <a:lnTo>
                    <a:pt x="23" y="943"/>
                  </a:lnTo>
                  <a:lnTo>
                    <a:pt x="20" y="975"/>
                  </a:lnTo>
                  <a:lnTo>
                    <a:pt x="15" y="1000"/>
                  </a:lnTo>
                  <a:lnTo>
                    <a:pt x="12" y="1032"/>
                  </a:lnTo>
                  <a:lnTo>
                    <a:pt x="12" y="1061"/>
                  </a:lnTo>
                  <a:lnTo>
                    <a:pt x="12" y="1092"/>
                  </a:lnTo>
                  <a:lnTo>
                    <a:pt x="9" y="1118"/>
                  </a:lnTo>
                  <a:lnTo>
                    <a:pt x="7" y="1150"/>
                  </a:lnTo>
                  <a:lnTo>
                    <a:pt x="3" y="1166"/>
                  </a:lnTo>
                  <a:lnTo>
                    <a:pt x="3" y="1184"/>
                  </a:lnTo>
                  <a:lnTo>
                    <a:pt x="3" y="1201"/>
                  </a:lnTo>
                  <a:lnTo>
                    <a:pt x="3" y="1219"/>
                  </a:lnTo>
                  <a:lnTo>
                    <a:pt x="0" y="1230"/>
                  </a:lnTo>
                  <a:lnTo>
                    <a:pt x="0" y="1247"/>
                  </a:lnTo>
                  <a:lnTo>
                    <a:pt x="0" y="1265"/>
                  </a:lnTo>
                  <a:lnTo>
                    <a:pt x="0" y="1282"/>
                  </a:lnTo>
                  <a:lnTo>
                    <a:pt x="0" y="1296"/>
                  </a:lnTo>
                  <a:lnTo>
                    <a:pt x="0" y="1313"/>
                  </a:lnTo>
                  <a:lnTo>
                    <a:pt x="0" y="1328"/>
                  </a:lnTo>
                  <a:lnTo>
                    <a:pt x="3" y="1342"/>
                  </a:lnTo>
                  <a:lnTo>
                    <a:pt x="130" y="1262"/>
                  </a:lnTo>
                  <a:close/>
                </a:path>
              </a:pathLst>
            </a:custGeom>
            <a:solidFill>
              <a:srgbClr val="AFA2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63" name="Freeform 16"/>
            <p:cNvSpPr>
              <a:spLocks/>
            </p:cNvSpPr>
            <p:nvPr/>
          </p:nvSpPr>
          <p:spPr bwMode="auto">
            <a:xfrm>
              <a:off x="4014764" y="1803380"/>
              <a:ext cx="727075" cy="735013"/>
            </a:xfrm>
            <a:custGeom>
              <a:avLst/>
              <a:gdLst>
                <a:gd name="T0" fmla="*/ 0 w 1374"/>
                <a:gd name="T1" fmla="*/ 2147483647 h 1390"/>
                <a:gd name="T2" fmla="*/ 2147483647 w 1374"/>
                <a:gd name="T3" fmla="*/ 2147483647 h 1390"/>
                <a:gd name="T4" fmla="*/ 2147483647 w 1374"/>
                <a:gd name="T5" fmla="*/ 2147483647 h 1390"/>
                <a:gd name="T6" fmla="*/ 2147483647 w 1374"/>
                <a:gd name="T7" fmla="*/ 2147483647 h 1390"/>
                <a:gd name="T8" fmla="*/ 2147483647 w 1374"/>
                <a:gd name="T9" fmla="*/ 2147483647 h 1390"/>
                <a:gd name="T10" fmla="*/ 2147483647 w 1374"/>
                <a:gd name="T11" fmla="*/ 2147483647 h 1390"/>
                <a:gd name="T12" fmla="*/ 2147483647 w 1374"/>
                <a:gd name="T13" fmla="*/ 2147483647 h 1390"/>
                <a:gd name="T14" fmla="*/ 2147483647 w 1374"/>
                <a:gd name="T15" fmla="*/ 2147483647 h 1390"/>
                <a:gd name="T16" fmla="*/ 2147483647 w 1374"/>
                <a:gd name="T17" fmla="*/ 2147483647 h 1390"/>
                <a:gd name="T18" fmla="*/ 2147483647 w 1374"/>
                <a:gd name="T19" fmla="*/ 2147483647 h 1390"/>
                <a:gd name="T20" fmla="*/ 2147483647 w 1374"/>
                <a:gd name="T21" fmla="*/ 2147483647 h 1390"/>
                <a:gd name="T22" fmla="*/ 2147483647 w 1374"/>
                <a:gd name="T23" fmla="*/ 2147483647 h 1390"/>
                <a:gd name="T24" fmla="*/ 2147483647 w 1374"/>
                <a:gd name="T25" fmla="*/ 2147483647 h 1390"/>
                <a:gd name="T26" fmla="*/ 2147483647 w 1374"/>
                <a:gd name="T27" fmla="*/ 2147483647 h 1390"/>
                <a:gd name="T28" fmla="*/ 2147483647 w 1374"/>
                <a:gd name="T29" fmla="*/ 2147483647 h 1390"/>
                <a:gd name="T30" fmla="*/ 2147483647 w 1374"/>
                <a:gd name="T31" fmla="*/ 2147483647 h 1390"/>
                <a:gd name="T32" fmla="*/ 2147483647 w 1374"/>
                <a:gd name="T33" fmla="*/ 2147483647 h 1390"/>
                <a:gd name="T34" fmla="*/ 2147483647 w 1374"/>
                <a:gd name="T35" fmla="*/ 2147483647 h 1390"/>
                <a:gd name="T36" fmla="*/ 2147483647 w 1374"/>
                <a:gd name="T37" fmla="*/ 2147483647 h 1390"/>
                <a:gd name="T38" fmla="*/ 2147483647 w 1374"/>
                <a:gd name="T39" fmla="*/ 2147483647 h 1390"/>
                <a:gd name="T40" fmla="*/ 2147483647 w 1374"/>
                <a:gd name="T41" fmla="*/ 2147483647 h 1390"/>
                <a:gd name="T42" fmla="*/ 2147483647 w 1374"/>
                <a:gd name="T43" fmla="*/ 2147483647 h 1390"/>
                <a:gd name="T44" fmla="*/ 2147483647 w 1374"/>
                <a:gd name="T45" fmla="*/ 2147483647 h 1390"/>
                <a:gd name="T46" fmla="*/ 2147483647 w 1374"/>
                <a:gd name="T47" fmla="*/ 2147483647 h 1390"/>
                <a:gd name="T48" fmla="*/ 2147483647 w 1374"/>
                <a:gd name="T49" fmla="*/ 2147483647 h 1390"/>
                <a:gd name="T50" fmla="*/ 2147483647 w 1374"/>
                <a:gd name="T51" fmla="*/ 2147483647 h 1390"/>
                <a:gd name="T52" fmla="*/ 2147483647 w 1374"/>
                <a:gd name="T53" fmla="*/ 2147483647 h 1390"/>
                <a:gd name="T54" fmla="*/ 2147483647 w 1374"/>
                <a:gd name="T55" fmla="*/ 2147483647 h 1390"/>
                <a:gd name="T56" fmla="*/ 2147483647 w 1374"/>
                <a:gd name="T57" fmla="*/ 2147483647 h 1390"/>
                <a:gd name="T58" fmla="*/ 2147483647 w 1374"/>
                <a:gd name="T59" fmla="*/ 2147483647 h 1390"/>
                <a:gd name="T60" fmla="*/ 2147483647 w 1374"/>
                <a:gd name="T61" fmla="*/ 2147483647 h 1390"/>
                <a:gd name="T62" fmla="*/ 2147483647 w 1374"/>
                <a:gd name="T63" fmla="*/ 2147483647 h 1390"/>
                <a:gd name="T64" fmla="*/ 2147483647 w 1374"/>
                <a:gd name="T65" fmla="*/ 2147483647 h 1390"/>
                <a:gd name="T66" fmla="*/ 2147483647 w 1374"/>
                <a:gd name="T67" fmla="*/ 2147483647 h 1390"/>
                <a:gd name="T68" fmla="*/ 2147483647 w 1374"/>
                <a:gd name="T69" fmla="*/ 2147483647 h 1390"/>
                <a:gd name="T70" fmla="*/ 2147483647 w 1374"/>
                <a:gd name="T71" fmla="*/ 2147483647 h 1390"/>
                <a:gd name="T72" fmla="*/ 2147483647 w 1374"/>
                <a:gd name="T73" fmla="*/ 2147483647 h 1390"/>
                <a:gd name="T74" fmla="*/ 2147483647 w 1374"/>
                <a:gd name="T75" fmla="*/ 2147483647 h 1390"/>
                <a:gd name="T76" fmla="*/ 2147483647 w 1374"/>
                <a:gd name="T77" fmla="*/ 2147483647 h 1390"/>
                <a:gd name="T78" fmla="*/ 2147483647 w 1374"/>
                <a:gd name="T79" fmla="*/ 2147483647 h 1390"/>
                <a:gd name="T80" fmla="*/ 2147483647 w 1374"/>
                <a:gd name="T81" fmla="*/ 2147483647 h 1390"/>
                <a:gd name="T82" fmla="*/ 2147483647 w 1374"/>
                <a:gd name="T83" fmla="*/ 2147483647 h 1390"/>
                <a:gd name="T84" fmla="*/ 2147483647 w 1374"/>
                <a:gd name="T85" fmla="*/ 2147483647 h 1390"/>
                <a:gd name="T86" fmla="*/ 2147483647 w 1374"/>
                <a:gd name="T87" fmla="*/ 2147483647 h 1390"/>
                <a:gd name="T88" fmla="*/ 2147483647 w 1374"/>
                <a:gd name="T89" fmla="*/ 0 h 139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374"/>
                <a:gd name="T136" fmla="*/ 0 h 1390"/>
                <a:gd name="T137" fmla="*/ 1374 w 1374"/>
                <a:gd name="T138" fmla="*/ 1390 h 139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374" h="1390">
                  <a:moveTo>
                    <a:pt x="0" y="46"/>
                  </a:moveTo>
                  <a:lnTo>
                    <a:pt x="0" y="72"/>
                  </a:lnTo>
                  <a:lnTo>
                    <a:pt x="0" y="101"/>
                  </a:lnTo>
                  <a:lnTo>
                    <a:pt x="3" y="126"/>
                  </a:lnTo>
                  <a:lnTo>
                    <a:pt x="7" y="155"/>
                  </a:lnTo>
                  <a:lnTo>
                    <a:pt x="7" y="180"/>
                  </a:lnTo>
                  <a:lnTo>
                    <a:pt x="12" y="206"/>
                  </a:lnTo>
                  <a:lnTo>
                    <a:pt x="15" y="232"/>
                  </a:lnTo>
                  <a:lnTo>
                    <a:pt x="20" y="255"/>
                  </a:lnTo>
                  <a:lnTo>
                    <a:pt x="23" y="278"/>
                  </a:lnTo>
                  <a:lnTo>
                    <a:pt x="29" y="305"/>
                  </a:lnTo>
                  <a:lnTo>
                    <a:pt x="35" y="331"/>
                  </a:lnTo>
                  <a:lnTo>
                    <a:pt x="40" y="356"/>
                  </a:lnTo>
                  <a:lnTo>
                    <a:pt x="46" y="379"/>
                  </a:lnTo>
                  <a:lnTo>
                    <a:pt x="53" y="405"/>
                  </a:lnTo>
                  <a:lnTo>
                    <a:pt x="61" y="428"/>
                  </a:lnTo>
                  <a:lnTo>
                    <a:pt x="69" y="454"/>
                  </a:lnTo>
                  <a:lnTo>
                    <a:pt x="75" y="474"/>
                  </a:lnTo>
                  <a:lnTo>
                    <a:pt x="84" y="497"/>
                  </a:lnTo>
                  <a:lnTo>
                    <a:pt x="92" y="517"/>
                  </a:lnTo>
                  <a:lnTo>
                    <a:pt x="101" y="537"/>
                  </a:lnTo>
                  <a:lnTo>
                    <a:pt x="110" y="557"/>
                  </a:lnTo>
                  <a:lnTo>
                    <a:pt x="118" y="580"/>
                  </a:lnTo>
                  <a:lnTo>
                    <a:pt x="127" y="600"/>
                  </a:lnTo>
                  <a:lnTo>
                    <a:pt x="138" y="623"/>
                  </a:lnTo>
                  <a:lnTo>
                    <a:pt x="147" y="640"/>
                  </a:lnTo>
                  <a:lnTo>
                    <a:pt x="156" y="660"/>
                  </a:lnTo>
                  <a:lnTo>
                    <a:pt x="167" y="681"/>
                  </a:lnTo>
                  <a:lnTo>
                    <a:pt x="176" y="701"/>
                  </a:lnTo>
                  <a:lnTo>
                    <a:pt x="184" y="718"/>
                  </a:lnTo>
                  <a:lnTo>
                    <a:pt x="195" y="741"/>
                  </a:lnTo>
                  <a:lnTo>
                    <a:pt x="207" y="758"/>
                  </a:lnTo>
                  <a:lnTo>
                    <a:pt x="222" y="781"/>
                  </a:lnTo>
                  <a:lnTo>
                    <a:pt x="230" y="796"/>
                  </a:lnTo>
                  <a:lnTo>
                    <a:pt x="241" y="810"/>
                  </a:lnTo>
                  <a:lnTo>
                    <a:pt x="253" y="824"/>
                  </a:lnTo>
                  <a:lnTo>
                    <a:pt x="265" y="844"/>
                  </a:lnTo>
                  <a:lnTo>
                    <a:pt x="276" y="859"/>
                  </a:lnTo>
                  <a:lnTo>
                    <a:pt x="290" y="873"/>
                  </a:lnTo>
                  <a:lnTo>
                    <a:pt x="302" y="885"/>
                  </a:lnTo>
                  <a:lnTo>
                    <a:pt x="316" y="902"/>
                  </a:lnTo>
                  <a:lnTo>
                    <a:pt x="328" y="914"/>
                  </a:lnTo>
                  <a:lnTo>
                    <a:pt x="342" y="931"/>
                  </a:lnTo>
                  <a:lnTo>
                    <a:pt x="353" y="942"/>
                  </a:lnTo>
                  <a:lnTo>
                    <a:pt x="368" y="960"/>
                  </a:lnTo>
                  <a:lnTo>
                    <a:pt x="379" y="971"/>
                  </a:lnTo>
                  <a:lnTo>
                    <a:pt x="394" y="986"/>
                  </a:lnTo>
                  <a:lnTo>
                    <a:pt x="406" y="999"/>
                  </a:lnTo>
                  <a:lnTo>
                    <a:pt x="419" y="1017"/>
                  </a:lnTo>
                  <a:lnTo>
                    <a:pt x="443" y="1034"/>
                  </a:lnTo>
                  <a:lnTo>
                    <a:pt x="465" y="1060"/>
                  </a:lnTo>
                  <a:lnTo>
                    <a:pt x="489" y="1078"/>
                  </a:lnTo>
                  <a:lnTo>
                    <a:pt x="515" y="1100"/>
                  </a:lnTo>
                  <a:lnTo>
                    <a:pt x="535" y="1115"/>
                  </a:lnTo>
                  <a:lnTo>
                    <a:pt x="561" y="1135"/>
                  </a:lnTo>
                  <a:lnTo>
                    <a:pt x="587" y="1148"/>
                  </a:lnTo>
                  <a:lnTo>
                    <a:pt x="616" y="1166"/>
                  </a:lnTo>
                  <a:lnTo>
                    <a:pt x="640" y="1177"/>
                  </a:lnTo>
                  <a:lnTo>
                    <a:pt x="667" y="1192"/>
                  </a:lnTo>
                  <a:lnTo>
                    <a:pt x="675" y="1201"/>
                  </a:lnTo>
                  <a:lnTo>
                    <a:pt x="695" y="1207"/>
                  </a:lnTo>
                  <a:lnTo>
                    <a:pt x="704" y="1214"/>
                  </a:lnTo>
                  <a:lnTo>
                    <a:pt x="721" y="1221"/>
                  </a:lnTo>
                  <a:lnTo>
                    <a:pt x="747" y="1232"/>
                  </a:lnTo>
                  <a:lnTo>
                    <a:pt x="778" y="1244"/>
                  </a:lnTo>
                  <a:lnTo>
                    <a:pt x="793" y="1253"/>
                  </a:lnTo>
                  <a:lnTo>
                    <a:pt x="811" y="1258"/>
                  </a:lnTo>
                  <a:lnTo>
                    <a:pt x="828" y="1260"/>
                  </a:lnTo>
                  <a:lnTo>
                    <a:pt x="846" y="1269"/>
                  </a:lnTo>
                  <a:lnTo>
                    <a:pt x="859" y="1273"/>
                  </a:lnTo>
                  <a:lnTo>
                    <a:pt x="877" y="1281"/>
                  </a:lnTo>
                  <a:lnTo>
                    <a:pt x="892" y="1284"/>
                  </a:lnTo>
                  <a:lnTo>
                    <a:pt x="908" y="1286"/>
                  </a:lnTo>
                  <a:lnTo>
                    <a:pt x="923" y="1293"/>
                  </a:lnTo>
                  <a:lnTo>
                    <a:pt x="940" y="1299"/>
                  </a:lnTo>
                  <a:lnTo>
                    <a:pt x="954" y="1301"/>
                  </a:lnTo>
                  <a:lnTo>
                    <a:pt x="971" y="1310"/>
                  </a:lnTo>
                  <a:lnTo>
                    <a:pt x="986" y="1310"/>
                  </a:lnTo>
                  <a:lnTo>
                    <a:pt x="1003" y="1313"/>
                  </a:lnTo>
                  <a:lnTo>
                    <a:pt x="1017" y="1319"/>
                  </a:lnTo>
                  <a:lnTo>
                    <a:pt x="1032" y="1324"/>
                  </a:lnTo>
                  <a:lnTo>
                    <a:pt x="1046" y="1324"/>
                  </a:lnTo>
                  <a:lnTo>
                    <a:pt x="1063" y="1332"/>
                  </a:lnTo>
                  <a:lnTo>
                    <a:pt x="1078" y="1336"/>
                  </a:lnTo>
                  <a:lnTo>
                    <a:pt x="1095" y="1339"/>
                  </a:lnTo>
                  <a:lnTo>
                    <a:pt x="1121" y="1341"/>
                  </a:lnTo>
                  <a:lnTo>
                    <a:pt x="1150" y="1350"/>
                  </a:lnTo>
                  <a:lnTo>
                    <a:pt x="1175" y="1352"/>
                  </a:lnTo>
                  <a:lnTo>
                    <a:pt x="1205" y="1365"/>
                  </a:lnTo>
                  <a:lnTo>
                    <a:pt x="1227" y="1365"/>
                  </a:lnTo>
                  <a:lnTo>
                    <a:pt x="1251" y="1367"/>
                  </a:lnTo>
                  <a:lnTo>
                    <a:pt x="1271" y="1373"/>
                  </a:lnTo>
                  <a:lnTo>
                    <a:pt x="1293" y="1376"/>
                  </a:lnTo>
                  <a:lnTo>
                    <a:pt x="1310" y="1376"/>
                  </a:lnTo>
                  <a:lnTo>
                    <a:pt x="1325" y="1378"/>
                  </a:lnTo>
                  <a:lnTo>
                    <a:pt x="1337" y="1385"/>
                  </a:lnTo>
                  <a:lnTo>
                    <a:pt x="1350" y="1387"/>
                  </a:lnTo>
                  <a:lnTo>
                    <a:pt x="1365" y="1390"/>
                  </a:lnTo>
                  <a:lnTo>
                    <a:pt x="1374" y="1390"/>
                  </a:lnTo>
                  <a:lnTo>
                    <a:pt x="1339" y="1295"/>
                  </a:lnTo>
                  <a:lnTo>
                    <a:pt x="940" y="1247"/>
                  </a:lnTo>
                  <a:lnTo>
                    <a:pt x="894" y="1163"/>
                  </a:lnTo>
                  <a:lnTo>
                    <a:pt x="868" y="1103"/>
                  </a:lnTo>
                  <a:lnTo>
                    <a:pt x="741" y="1120"/>
                  </a:lnTo>
                  <a:lnTo>
                    <a:pt x="541" y="1008"/>
                  </a:lnTo>
                  <a:lnTo>
                    <a:pt x="353" y="815"/>
                  </a:lnTo>
                  <a:lnTo>
                    <a:pt x="228" y="629"/>
                  </a:lnTo>
                  <a:lnTo>
                    <a:pt x="274" y="517"/>
                  </a:lnTo>
                  <a:lnTo>
                    <a:pt x="176" y="471"/>
                  </a:lnTo>
                  <a:lnTo>
                    <a:pt x="173" y="467"/>
                  </a:lnTo>
                  <a:lnTo>
                    <a:pt x="173" y="465"/>
                  </a:lnTo>
                  <a:lnTo>
                    <a:pt x="167" y="454"/>
                  </a:lnTo>
                  <a:lnTo>
                    <a:pt x="161" y="443"/>
                  </a:lnTo>
                  <a:lnTo>
                    <a:pt x="156" y="428"/>
                  </a:lnTo>
                  <a:lnTo>
                    <a:pt x="149" y="416"/>
                  </a:lnTo>
                  <a:lnTo>
                    <a:pt x="145" y="401"/>
                  </a:lnTo>
                  <a:lnTo>
                    <a:pt x="141" y="388"/>
                  </a:lnTo>
                  <a:lnTo>
                    <a:pt x="132" y="364"/>
                  </a:lnTo>
                  <a:lnTo>
                    <a:pt x="127" y="344"/>
                  </a:lnTo>
                  <a:lnTo>
                    <a:pt x="118" y="318"/>
                  </a:lnTo>
                  <a:lnTo>
                    <a:pt x="112" y="292"/>
                  </a:lnTo>
                  <a:lnTo>
                    <a:pt x="101" y="261"/>
                  </a:lnTo>
                  <a:lnTo>
                    <a:pt x="95" y="235"/>
                  </a:lnTo>
                  <a:lnTo>
                    <a:pt x="92" y="206"/>
                  </a:lnTo>
                  <a:lnTo>
                    <a:pt x="92" y="180"/>
                  </a:lnTo>
                  <a:lnTo>
                    <a:pt x="92" y="152"/>
                  </a:lnTo>
                  <a:lnTo>
                    <a:pt x="92" y="129"/>
                  </a:lnTo>
                  <a:lnTo>
                    <a:pt x="95" y="103"/>
                  </a:lnTo>
                  <a:lnTo>
                    <a:pt x="101" y="86"/>
                  </a:lnTo>
                  <a:lnTo>
                    <a:pt x="104" y="63"/>
                  </a:lnTo>
                  <a:lnTo>
                    <a:pt x="110" y="48"/>
                  </a:lnTo>
                  <a:lnTo>
                    <a:pt x="112" y="31"/>
                  </a:lnTo>
                  <a:lnTo>
                    <a:pt x="118" y="20"/>
                  </a:lnTo>
                  <a:lnTo>
                    <a:pt x="123" y="3"/>
                  </a:lnTo>
                  <a:lnTo>
                    <a:pt x="130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B19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64" name="Freeform 17"/>
            <p:cNvSpPr>
              <a:spLocks/>
            </p:cNvSpPr>
            <p:nvPr/>
          </p:nvSpPr>
          <p:spPr bwMode="auto">
            <a:xfrm>
              <a:off x="4178277" y="1258868"/>
              <a:ext cx="1108075" cy="1092200"/>
            </a:xfrm>
            <a:custGeom>
              <a:avLst/>
              <a:gdLst>
                <a:gd name="T0" fmla="*/ 2147483647 w 2094"/>
                <a:gd name="T1" fmla="*/ 2147483647 h 2063"/>
                <a:gd name="T2" fmla="*/ 2147483647 w 2094"/>
                <a:gd name="T3" fmla="*/ 2147483647 h 2063"/>
                <a:gd name="T4" fmla="*/ 2147483647 w 2094"/>
                <a:gd name="T5" fmla="*/ 2147483647 h 2063"/>
                <a:gd name="T6" fmla="*/ 2147483647 w 2094"/>
                <a:gd name="T7" fmla="*/ 2147483647 h 2063"/>
                <a:gd name="T8" fmla="*/ 2147483647 w 2094"/>
                <a:gd name="T9" fmla="*/ 2147483647 h 2063"/>
                <a:gd name="T10" fmla="*/ 2147483647 w 2094"/>
                <a:gd name="T11" fmla="*/ 2147483647 h 2063"/>
                <a:gd name="T12" fmla="*/ 2147483647 w 2094"/>
                <a:gd name="T13" fmla="*/ 2147483647 h 2063"/>
                <a:gd name="T14" fmla="*/ 2147483647 w 2094"/>
                <a:gd name="T15" fmla="*/ 2147483647 h 2063"/>
                <a:gd name="T16" fmla="*/ 2147483647 w 2094"/>
                <a:gd name="T17" fmla="*/ 0 h 2063"/>
                <a:gd name="T18" fmla="*/ 2147483647 w 2094"/>
                <a:gd name="T19" fmla="*/ 2147483647 h 2063"/>
                <a:gd name="T20" fmla="*/ 2147483647 w 2094"/>
                <a:gd name="T21" fmla="*/ 2147483647 h 2063"/>
                <a:gd name="T22" fmla="*/ 2147483647 w 2094"/>
                <a:gd name="T23" fmla="*/ 2147483647 h 2063"/>
                <a:gd name="T24" fmla="*/ 2147483647 w 2094"/>
                <a:gd name="T25" fmla="*/ 2147483647 h 2063"/>
                <a:gd name="T26" fmla="*/ 2147483647 w 2094"/>
                <a:gd name="T27" fmla="*/ 2147483647 h 2063"/>
                <a:gd name="T28" fmla="*/ 2147483647 w 2094"/>
                <a:gd name="T29" fmla="*/ 2147483647 h 2063"/>
                <a:gd name="T30" fmla="*/ 2147483647 w 2094"/>
                <a:gd name="T31" fmla="*/ 2147483647 h 2063"/>
                <a:gd name="T32" fmla="*/ 2147483647 w 2094"/>
                <a:gd name="T33" fmla="*/ 2147483647 h 2063"/>
                <a:gd name="T34" fmla="*/ 2147483647 w 2094"/>
                <a:gd name="T35" fmla="*/ 2147483647 h 2063"/>
                <a:gd name="T36" fmla="*/ 2147483647 w 2094"/>
                <a:gd name="T37" fmla="*/ 2147483647 h 2063"/>
                <a:gd name="T38" fmla="*/ 2147483647 w 2094"/>
                <a:gd name="T39" fmla="*/ 2147483647 h 2063"/>
                <a:gd name="T40" fmla="*/ 2147483647 w 2094"/>
                <a:gd name="T41" fmla="*/ 2147483647 h 2063"/>
                <a:gd name="T42" fmla="*/ 2147483647 w 2094"/>
                <a:gd name="T43" fmla="*/ 2147483647 h 2063"/>
                <a:gd name="T44" fmla="*/ 2147483647 w 2094"/>
                <a:gd name="T45" fmla="*/ 2147483647 h 2063"/>
                <a:gd name="T46" fmla="*/ 2147483647 w 2094"/>
                <a:gd name="T47" fmla="*/ 2147483647 h 2063"/>
                <a:gd name="T48" fmla="*/ 2147483647 w 2094"/>
                <a:gd name="T49" fmla="*/ 2147483647 h 2063"/>
                <a:gd name="T50" fmla="*/ 2147483647 w 2094"/>
                <a:gd name="T51" fmla="*/ 2147483647 h 2063"/>
                <a:gd name="T52" fmla="*/ 0 w 2094"/>
                <a:gd name="T53" fmla="*/ 2147483647 h 2063"/>
                <a:gd name="T54" fmla="*/ 2147483647 w 2094"/>
                <a:gd name="T55" fmla="*/ 2147483647 h 2063"/>
                <a:gd name="T56" fmla="*/ 2147483647 w 2094"/>
                <a:gd name="T57" fmla="*/ 2147483647 h 2063"/>
                <a:gd name="T58" fmla="*/ 2147483647 w 2094"/>
                <a:gd name="T59" fmla="*/ 2147483647 h 2063"/>
                <a:gd name="T60" fmla="*/ 2147483647 w 2094"/>
                <a:gd name="T61" fmla="*/ 2147483647 h 2063"/>
                <a:gd name="T62" fmla="*/ 2147483647 w 2094"/>
                <a:gd name="T63" fmla="*/ 2147483647 h 2063"/>
                <a:gd name="T64" fmla="*/ 2147483647 w 2094"/>
                <a:gd name="T65" fmla="*/ 2147483647 h 2063"/>
                <a:gd name="T66" fmla="*/ 2147483647 w 2094"/>
                <a:gd name="T67" fmla="*/ 2147483647 h 2063"/>
                <a:gd name="T68" fmla="*/ 2147483647 w 2094"/>
                <a:gd name="T69" fmla="*/ 2147483647 h 2063"/>
                <a:gd name="T70" fmla="*/ 2147483647 w 2094"/>
                <a:gd name="T71" fmla="*/ 2147483647 h 2063"/>
                <a:gd name="T72" fmla="*/ 2147483647 w 2094"/>
                <a:gd name="T73" fmla="*/ 2147483647 h 2063"/>
                <a:gd name="T74" fmla="*/ 2147483647 w 2094"/>
                <a:gd name="T75" fmla="*/ 2147483647 h 2063"/>
                <a:gd name="T76" fmla="*/ 2147483647 w 2094"/>
                <a:gd name="T77" fmla="*/ 2147483647 h 2063"/>
                <a:gd name="T78" fmla="*/ 2147483647 w 2094"/>
                <a:gd name="T79" fmla="*/ 2147483647 h 2063"/>
                <a:gd name="T80" fmla="*/ 2147483647 w 2094"/>
                <a:gd name="T81" fmla="*/ 2147483647 h 2063"/>
                <a:gd name="T82" fmla="*/ 2147483647 w 2094"/>
                <a:gd name="T83" fmla="*/ 2147483647 h 2063"/>
                <a:gd name="T84" fmla="*/ 2147483647 w 2094"/>
                <a:gd name="T85" fmla="*/ 2147483647 h 2063"/>
                <a:gd name="T86" fmla="*/ 2147483647 w 2094"/>
                <a:gd name="T87" fmla="*/ 2147483647 h 2063"/>
                <a:gd name="T88" fmla="*/ 2147483647 w 2094"/>
                <a:gd name="T89" fmla="*/ 2147483647 h 2063"/>
                <a:gd name="T90" fmla="*/ 2147483647 w 2094"/>
                <a:gd name="T91" fmla="*/ 2147483647 h 2063"/>
                <a:gd name="T92" fmla="*/ 2147483647 w 2094"/>
                <a:gd name="T93" fmla="*/ 2147483647 h 2063"/>
                <a:gd name="T94" fmla="*/ 2147483647 w 2094"/>
                <a:gd name="T95" fmla="*/ 2147483647 h 2063"/>
                <a:gd name="T96" fmla="*/ 2147483647 w 2094"/>
                <a:gd name="T97" fmla="*/ 2147483647 h 2063"/>
                <a:gd name="T98" fmla="*/ 2147483647 w 2094"/>
                <a:gd name="T99" fmla="*/ 2147483647 h 2063"/>
                <a:gd name="T100" fmla="*/ 2147483647 w 2094"/>
                <a:gd name="T101" fmla="*/ 2147483647 h 2063"/>
                <a:gd name="T102" fmla="*/ 2147483647 w 2094"/>
                <a:gd name="T103" fmla="*/ 2147483647 h 2063"/>
                <a:gd name="T104" fmla="*/ 2147483647 w 2094"/>
                <a:gd name="T105" fmla="*/ 2147483647 h 2063"/>
                <a:gd name="T106" fmla="*/ 2147483647 w 2094"/>
                <a:gd name="T107" fmla="*/ 2147483647 h 2063"/>
                <a:gd name="T108" fmla="*/ 2147483647 w 2094"/>
                <a:gd name="T109" fmla="*/ 2147483647 h 206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94"/>
                <a:gd name="T166" fmla="*/ 0 h 2063"/>
                <a:gd name="T167" fmla="*/ 2094 w 2094"/>
                <a:gd name="T168" fmla="*/ 2063 h 206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94" h="2063">
                  <a:moveTo>
                    <a:pt x="106" y="942"/>
                  </a:moveTo>
                  <a:lnTo>
                    <a:pt x="187" y="615"/>
                  </a:lnTo>
                  <a:lnTo>
                    <a:pt x="362" y="376"/>
                  </a:lnTo>
                  <a:lnTo>
                    <a:pt x="551" y="212"/>
                  </a:lnTo>
                  <a:lnTo>
                    <a:pt x="833" y="107"/>
                  </a:lnTo>
                  <a:lnTo>
                    <a:pt x="1080" y="92"/>
                  </a:lnTo>
                  <a:lnTo>
                    <a:pt x="1344" y="140"/>
                  </a:lnTo>
                  <a:lnTo>
                    <a:pt x="1720" y="376"/>
                  </a:lnTo>
                  <a:lnTo>
                    <a:pt x="1922" y="742"/>
                  </a:lnTo>
                  <a:lnTo>
                    <a:pt x="1976" y="957"/>
                  </a:lnTo>
                  <a:lnTo>
                    <a:pt x="1970" y="1209"/>
                  </a:lnTo>
                  <a:lnTo>
                    <a:pt x="1933" y="1373"/>
                  </a:lnTo>
                  <a:lnTo>
                    <a:pt x="2094" y="1238"/>
                  </a:lnTo>
                  <a:lnTo>
                    <a:pt x="2083" y="948"/>
                  </a:lnTo>
                  <a:lnTo>
                    <a:pt x="1965" y="578"/>
                  </a:lnTo>
                  <a:lnTo>
                    <a:pt x="1764" y="273"/>
                  </a:lnTo>
                  <a:lnTo>
                    <a:pt x="1457" y="92"/>
                  </a:lnTo>
                  <a:lnTo>
                    <a:pt x="1181" y="0"/>
                  </a:lnTo>
                  <a:lnTo>
                    <a:pt x="833" y="20"/>
                  </a:lnTo>
                  <a:lnTo>
                    <a:pt x="827" y="20"/>
                  </a:lnTo>
                  <a:lnTo>
                    <a:pt x="822" y="23"/>
                  </a:lnTo>
                  <a:lnTo>
                    <a:pt x="807" y="26"/>
                  </a:lnTo>
                  <a:lnTo>
                    <a:pt x="793" y="32"/>
                  </a:lnTo>
                  <a:lnTo>
                    <a:pt x="769" y="37"/>
                  </a:lnTo>
                  <a:lnTo>
                    <a:pt x="750" y="46"/>
                  </a:lnTo>
                  <a:lnTo>
                    <a:pt x="726" y="55"/>
                  </a:lnTo>
                  <a:lnTo>
                    <a:pt x="706" y="63"/>
                  </a:lnTo>
                  <a:lnTo>
                    <a:pt x="681" y="69"/>
                  </a:lnTo>
                  <a:lnTo>
                    <a:pt x="655" y="78"/>
                  </a:lnTo>
                  <a:lnTo>
                    <a:pt x="629" y="83"/>
                  </a:lnTo>
                  <a:lnTo>
                    <a:pt x="609" y="92"/>
                  </a:lnTo>
                  <a:lnTo>
                    <a:pt x="586" y="96"/>
                  </a:lnTo>
                  <a:lnTo>
                    <a:pt x="572" y="101"/>
                  </a:lnTo>
                  <a:lnTo>
                    <a:pt x="557" y="103"/>
                  </a:lnTo>
                  <a:lnTo>
                    <a:pt x="551" y="107"/>
                  </a:lnTo>
                  <a:lnTo>
                    <a:pt x="540" y="103"/>
                  </a:lnTo>
                  <a:lnTo>
                    <a:pt x="526" y="109"/>
                  </a:lnTo>
                  <a:lnTo>
                    <a:pt x="508" y="118"/>
                  </a:lnTo>
                  <a:lnTo>
                    <a:pt x="491" y="129"/>
                  </a:lnTo>
                  <a:lnTo>
                    <a:pt x="467" y="140"/>
                  </a:lnTo>
                  <a:lnTo>
                    <a:pt x="448" y="158"/>
                  </a:lnTo>
                  <a:lnTo>
                    <a:pt x="428" y="175"/>
                  </a:lnTo>
                  <a:lnTo>
                    <a:pt x="408" y="195"/>
                  </a:lnTo>
                  <a:lnTo>
                    <a:pt x="384" y="212"/>
                  </a:lnTo>
                  <a:lnTo>
                    <a:pt x="362" y="230"/>
                  </a:lnTo>
                  <a:lnTo>
                    <a:pt x="342" y="245"/>
                  </a:lnTo>
                  <a:lnTo>
                    <a:pt x="324" y="262"/>
                  </a:lnTo>
                  <a:lnTo>
                    <a:pt x="307" y="271"/>
                  </a:lnTo>
                  <a:lnTo>
                    <a:pt x="301" y="282"/>
                  </a:lnTo>
                  <a:lnTo>
                    <a:pt x="290" y="287"/>
                  </a:lnTo>
                  <a:lnTo>
                    <a:pt x="290" y="293"/>
                  </a:lnTo>
                  <a:lnTo>
                    <a:pt x="95" y="578"/>
                  </a:lnTo>
                  <a:lnTo>
                    <a:pt x="5" y="819"/>
                  </a:lnTo>
                  <a:lnTo>
                    <a:pt x="0" y="1077"/>
                  </a:lnTo>
                  <a:lnTo>
                    <a:pt x="25" y="1353"/>
                  </a:lnTo>
                  <a:lnTo>
                    <a:pt x="206" y="1706"/>
                  </a:lnTo>
                  <a:lnTo>
                    <a:pt x="421" y="1899"/>
                  </a:lnTo>
                  <a:lnTo>
                    <a:pt x="646" y="1997"/>
                  </a:lnTo>
                  <a:lnTo>
                    <a:pt x="655" y="1997"/>
                  </a:lnTo>
                  <a:lnTo>
                    <a:pt x="664" y="2000"/>
                  </a:lnTo>
                  <a:lnTo>
                    <a:pt x="684" y="2008"/>
                  </a:lnTo>
                  <a:lnTo>
                    <a:pt x="701" y="2015"/>
                  </a:lnTo>
                  <a:lnTo>
                    <a:pt x="721" y="2022"/>
                  </a:lnTo>
                  <a:lnTo>
                    <a:pt x="732" y="2022"/>
                  </a:lnTo>
                  <a:lnTo>
                    <a:pt x="747" y="2028"/>
                  </a:lnTo>
                  <a:lnTo>
                    <a:pt x="765" y="2035"/>
                  </a:lnTo>
                  <a:lnTo>
                    <a:pt x="781" y="2037"/>
                  </a:lnTo>
                  <a:lnTo>
                    <a:pt x="796" y="2037"/>
                  </a:lnTo>
                  <a:lnTo>
                    <a:pt x="813" y="2046"/>
                  </a:lnTo>
                  <a:lnTo>
                    <a:pt x="830" y="2046"/>
                  </a:lnTo>
                  <a:lnTo>
                    <a:pt x="848" y="2048"/>
                  </a:lnTo>
                  <a:lnTo>
                    <a:pt x="864" y="2048"/>
                  </a:lnTo>
                  <a:lnTo>
                    <a:pt x="885" y="2052"/>
                  </a:lnTo>
                  <a:lnTo>
                    <a:pt x="905" y="2054"/>
                  </a:lnTo>
                  <a:lnTo>
                    <a:pt x="925" y="2061"/>
                  </a:lnTo>
                  <a:lnTo>
                    <a:pt x="942" y="2061"/>
                  </a:lnTo>
                  <a:lnTo>
                    <a:pt x="965" y="2061"/>
                  </a:lnTo>
                  <a:lnTo>
                    <a:pt x="982" y="2061"/>
                  </a:lnTo>
                  <a:lnTo>
                    <a:pt x="1002" y="2063"/>
                  </a:lnTo>
                  <a:lnTo>
                    <a:pt x="1023" y="2061"/>
                  </a:lnTo>
                  <a:lnTo>
                    <a:pt x="1045" y="2061"/>
                  </a:lnTo>
                  <a:lnTo>
                    <a:pt x="1065" y="2061"/>
                  </a:lnTo>
                  <a:lnTo>
                    <a:pt x="1089" y="2061"/>
                  </a:lnTo>
                  <a:lnTo>
                    <a:pt x="1106" y="2054"/>
                  </a:lnTo>
                  <a:lnTo>
                    <a:pt x="1126" y="2054"/>
                  </a:lnTo>
                  <a:lnTo>
                    <a:pt x="1146" y="2048"/>
                  </a:lnTo>
                  <a:lnTo>
                    <a:pt x="1166" y="2048"/>
                  </a:lnTo>
                  <a:lnTo>
                    <a:pt x="1183" y="2046"/>
                  </a:lnTo>
                  <a:lnTo>
                    <a:pt x="1201" y="2046"/>
                  </a:lnTo>
                  <a:lnTo>
                    <a:pt x="1218" y="2037"/>
                  </a:lnTo>
                  <a:lnTo>
                    <a:pt x="1238" y="2037"/>
                  </a:lnTo>
                  <a:lnTo>
                    <a:pt x="1253" y="2035"/>
                  </a:lnTo>
                  <a:lnTo>
                    <a:pt x="1269" y="2028"/>
                  </a:lnTo>
                  <a:lnTo>
                    <a:pt x="1282" y="2026"/>
                  </a:lnTo>
                  <a:lnTo>
                    <a:pt x="1298" y="2022"/>
                  </a:lnTo>
                  <a:lnTo>
                    <a:pt x="1324" y="2020"/>
                  </a:lnTo>
                  <a:lnTo>
                    <a:pt x="1352" y="2011"/>
                  </a:lnTo>
                  <a:lnTo>
                    <a:pt x="1374" y="2006"/>
                  </a:lnTo>
                  <a:lnTo>
                    <a:pt x="1396" y="1997"/>
                  </a:lnTo>
                  <a:lnTo>
                    <a:pt x="1413" y="1994"/>
                  </a:lnTo>
                  <a:lnTo>
                    <a:pt x="1431" y="1989"/>
                  </a:lnTo>
                  <a:lnTo>
                    <a:pt x="1451" y="1982"/>
                  </a:lnTo>
                  <a:lnTo>
                    <a:pt x="1459" y="1982"/>
                  </a:lnTo>
                  <a:lnTo>
                    <a:pt x="1466" y="1914"/>
                  </a:lnTo>
                  <a:lnTo>
                    <a:pt x="1078" y="1960"/>
                  </a:lnTo>
                  <a:lnTo>
                    <a:pt x="810" y="1928"/>
                  </a:lnTo>
                  <a:lnTo>
                    <a:pt x="482" y="1787"/>
                  </a:lnTo>
                  <a:lnTo>
                    <a:pt x="287" y="1583"/>
                  </a:lnTo>
                  <a:lnTo>
                    <a:pt x="152" y="1319"/>
                  </a:lnTo>
                  <a:lnTo>
                    <a:pt x="123" y="1112"/>
                  </a:lnTo>
                  <a:lnTo>
                    <a:pt x="106" y="942"/>
                  </a:lnTo>
                  <a:close/>
                </a:path>
              </a:pathLst>
            </a:custGeom>
            <a:solidFill>
              <a:srgbClr val="AFA2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65" name="Freeform 18"/>
            <p:cNvSpPr>
              <a:spLocks/>
            </p:cNvSpPr>
            <p:nvPr/>
          </p:nvSpPr>
          <p:spPr bwMode="auto">
            <a:xfrm>
              <a:off x="4775177" y="2482830"/>
              <a:ext cx="165100" cy="60325"/>
            </a:xfrm>
            <a:custGeom>
              <a:avLst/>
              <a:gdLst>
                <a:gd name="T0" fmla="*/ 2147483647 w 313"/>
                <a:gd name="T1" fmla="*/ 2147483647 h 114"/>
                <a:gd name="T2" fmla="*/ 0 w 313"/>
                <a:gd name="T3" fmla="*/ 2147483647 h 114"/>
                <a:gd name="T4" fmla="*/ 2147483647 w 313"/>
                <a:gd name="T5" fmla="*/ 2147483647 h 114"/>
                <a:gd name="T6" fmla="*/ 2147483647 w 313"/>
                <a:gd name="T7" fmla="*/ 0 h 114"/>
                <a:gd name="T8" fmla="*/ 2147483647 w 313"/>
                <a:gd name="T9" fmla="*/ 2147483647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3"/>
                <a:gd name="T16" fmla="*/ 0 h 114"/>
                <a:gd name="T17" fmla="*/ 313 w 313"/>
                <a:gd name="T18" fmla="*/ 114 h 1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3" h="114">
                  <a:moveTo>
                    <a:pt x="11" y="48"/>
                  </a:moveTo>
                  <a:lnTo>
                    <a:pt x="0" y="114"/>
                  </a:lnTo>
                  <a:lnTo>
                    <a:pt x="313" y="43"/>
                  </a:lnTo>
                  <a:lnTo>
                    <a:pt x="307" y="0"/>
                  </a:lnTo>
                  <a:lnTo>
                    <a:pt x="11" y="48"/>
                  </a:lnTo>
                  <a:close/>
                </a:path>
              </a:pathLst>
            </a:custGeom>
            <a:solidFill>
              <a:srgbClr val="AFA2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66" name="Freeform 19"/>
            <p:cNvSpPr>
              <a:spLocks/>
            </p:cNvSpPr>
            <p:nvPr/>
          </p:nvSpPr>
          <p:spPr bwMode="auto">
            <a:xfrm>
              <a:off x="4108427" y="1255693"/>
              <a:ext cx="496888" cy="503238"/>
            </a:xfrm>
            <a:custGeom>
              <a:avLst/>
              <a:gdLst>
                <a:gd name="T0" fmla="*/ 2147483647 w 940"/>
                <a:gd name="T1" fmla="*/ 2147483647 h 951"/>
                <a:gd name="T2" fmla="*/ 0 w 940"/>
                <a:gd name="T3" fmla="*/ 2147483647 h 951"/>
                <a:gd name="T4" fmla="*/ 2147483647 w 940"/>
                <a:gd name="T5" fmla="*/ 2147483647 h 951"/>
                <a:gd name="T6" fmla="*/ 2147483647 w 940"/>
                <a:gd name="T7" fmla="*/ 2147483647 h 951"/>
                <a:gd name="T8" fmla="*/ 2147483647 w 940"/>
                <a:gd name="T9" fmla="*/ 2147483647 h 951"/>
                <a:gd name="T10" fmla="*/ 2147483647 w 940"/>
                <a:gd name="T11" fmla="*/ 2147483647 h 951"/>
                <a:gd name="T12" fmla="*/ 2147483647 w 940"/>
                <a:gd name="T13" fmla="*/ 2147483647 h 951"/>
                <a:gd name="T14" fmla="*/ 2147483647 w 940"/>
                <a:gd name="T15" fmla="*/ 2147483647 h 951"/>
                <a:gd name="T16" fmla="*/ 2147483647 w 940"/>
                <a:gd name="T17" fmla="*/ 0 h 951"/>
                <a:gd name="T18" fmla="*/ 2147483647 w 940"/>
                <a:gd name="T19" fmla="*/ 2147483647 h 951"/>
                <a:gd name="T20" fmla="*/ 2147483647 w 940"/>
                <a:gd name="T21" fmla="*/ 2147483647 h 951"/>
                <a:gd name="T22" fmla="*/ 2147483647 w 940"/>
                <a:gd name="T23" fmla="*/ 2147483647 h 951"/>
                <a:gd name="T24" fmla="*/ 2147483647 w 940"/>
                <a:gd name="T25" fmla="*/ 2147483647 h 951"/>
                <a:gd name="T26" fmla="*/ 2147483647 w 940"/>
                <a:gd name="T27" fmla="*/ 2147483647 h 951"/>
                <a:gd name="T28" fmla="*/ 2147483647 w 940"/>
                <a:gd name="T29" fmla="*/ 2147483647 h 951"/>
                <a:gd name="T30" fmla="*/ 2147483647 w 940"/>
                <a:gd name="T31" fmla="*/ 2147483647 h 951"/>
                <a:gd name="T32" fmla="*/ 2147483647 w 940"/>
                <a:gd name="T33" fmla="*/ 2147483647 h 951"/>
                <a:gd name="T34" fmla="*/ 2147483647 w 940"/>
                <a:gd name="T35" fmla="*/ 2147483647 h 951"/>
                <a:gd name="T36" fmla="*/ 2147483647 w 940"/>
                <a:gd name="T37" fmla="*/ 2147483647 h 951"/>
                <a:gd name="T38" fmla="*/ 2147483647 w 940"/>
                <a:gd name="T39" fmla="*/ 2147483647 h 951"/>
                <a:gd name="T40" fmla="*/ 2147483647 w 940"/>
                <a:gd name="T41" fmla="*/ 2147483647 h 951"/>
                <a:gd name="T42" fmla="*/ 2147483647 w 940"/>
                <a:gd name="T43" fmla="*/ 2147483647 h 951"/>
                <a:gd name="T44" fmla="*/ 2147483647 w 940"/>
                <a:gd name="T45" fmla="*/ 2147483647 h 951"/>
                <a:gd name="T46" fmla="*/ 2147483647 w 940"/>
                <a:gd name="T47" fmla="*/ 2147483647 h 951"/>
                <a:gd name="T48" fmla="*/ 2147483647 w 940"/>
                <a:gd name="T49" fmla="*/ 2147483647 h 951"/>
                <a:gd name="T50" fmla="*/ 2147483647 w 940"/>
                <a:gd name="T51" fmla="*/ 2147483647 h 951"/>
                <a:gd name="T52" fmla="*/ 2147483647 w 940"/>
                <a:gd name="T53" fmla="*/ 2147483647 h 951"/>
                <a:gd name="T54" fmla="*/ 2147483647 w 940"/>
                <a:gd name="T55" fmla="*/ 2147483647 h 951"/>
                <a:gd name="T56" fmla="*/ 2147483647 w 940"/>
                <a:gd name="T57" fmla="*/ 2147483647 h 951"/>
                <a:gd name="T58" fmla="*/ 2147483647 w 940"/>
                <a:gd name="T59" fmla="*/ 2147483647 h 951"/>
                <a:gd name="T60" fmla="*/ 2147483647 w 940"/>
                <a:gd name="T61" fmla="*/ 2147483647 h 951"/>
                <a:gd name="T62" fmla="*/ 2147483647 w 940"/>
                <a:gd name="T63" fmla="*/ 2147483647 h 951"/>
                <a:gd name="T64" fmla="*/ 2147483647 w 940"/>
                <a:gd name="T65" fmla="*/ 2147483647 h 951"/>
                <a:gd name="T66" fmla="*/ 2147483647 w 940"/>
                <a:gd name="T67" fmla="*/ 2147483647 h 951"/>
                <a:gd name="T68" fmla="*/ 2147483647 w 940"/>
                <a:gd name="T69" fmla="*/ 2147483647 h 951"/>
                <a:gd name="T70" fmla="*/ 2147483647 w 940"/>
                <a:gd name="T71" fmla="*/ 2147483647 h 951"/>
                <a:gd name="T72" fmla="*/ 2147483647 w 940"/>
                <a:gd name="T73" fmla="*/ 2147483647 h 951"/>
                <a:gd name="T74" fmla="*/ 2147483647 w 940"/>
                <a:gd name="T75" fmla="*/ 2147483647 h 951"/>
                <a:gd name="T76" fmla="*/ 2147483647 w 940"/>
                <a:gd name="T77" fmla="*/ 2147483647 h 951"/>
                <a:gd name="T78" fmla="*/ 2147483647 w 940"/>
                <a:gd name="T79" fmla="*/ 2147483647 h 951"/>
                <a:gd name="T80" fmla="*/ 2147483647 w 940"/>
                <a:gd name="T81" fmla="*/ 2147483647 h 951"/>
                <a:gd name="T82" fmla="*/ 2147483647 w 940"/>
                <a:gd name="T83" fmla="*/ 2147483647 h 951"/>
                <a:gd name="T84" fmla="*/ 2147483647 w 940"/>
                <a:gd name="T85" fmla="*/ 2147483647 h 951"/>
                <a:gd name="T86" fmla="*/ 2147483647 w 940"/>
                <a:gd name="T87" fmla="*/ 2147483647 h 951"/>
                <a:gd name="T88" fmla="*/ 2147483647 w 940"/>
                <a:gd name="T89" fmla="*/ 2147483647 h 951"/>
                <a:gd name="T90" fmla="*/ 2147483647 w 940"/>
                <a:gd name="T91" fmla="*/ 2147483647 h 951"/>
                <a:gd name="T92" fmla="*/ 2147483647 w 940"/>
                <a:gd name="T93" fmla="*/ 2147483647 h 951"/>
                <a:gd name="T94" fmla="*/ 2147483647 w 940"/>
                <a:gd name="T95" fmla="*/ 2147483647 h 951"/>
                <a:gd name="T96" fmla="*/ 2147483647 w 940"/>
                <a:gd name="T97" fmla="*/ 2147483647 h 951"/>
                <a:gd name="T98" fmla="*/ 2147483647 w 940"/>
                <a:gd name="T99" fmla="*/ 2147483647 h 951"/>
                <a:gd name="T100" fmla="*/ 2147483647 w 940"/>
                <a:gd name="T101" fmla="*/ 2147483647 h 951"/>
                <a:gd name="T102" fmla="*/ 2147483647 w 940"/>
                <a:gd name="T103" fmla="*/ 2147483647 h 951"/>
                <a:gd name="T104" fmla="*/ 2147483647 w 940"/>
                <a:gd name="T105" fmla="*/ 2147483647 h 951"/>
                <a:gd name="T106" fmla="*/ 2147483647 w 940"/>
                <a:gd name="T107" fmla="*/ 2147483647 h 951"/>
                <a:gd name="T108" fmla="*/ 2147483647 w 940"/>
                <a:gd name="T109" fmla="*/ 2147483647 h 9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40"/>
                <a:gd name="T166" fmla="*/ 0 h 951"/>
                <a:gd name="T167" fmla="*/ 940 w 940"/>
                <a:gd name="T168" fmla="*/ 951 h 95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40" h="951">
                  <a:moveTo>
                    <a:pt x="21" y="951"/>
                  </a:moveTo>
                  <a:lnTo>
                    <a:pt x="0" y="780"/>
                  </a:lnTo>
                  <a:lnTo>
                    <a:pt x="127" y="638"/>
                  </a:lnTo>
                  <a:lnTo>
                    <a:pt x="116" y="485"/>
                  </a:lnTo>
                  <a:lnTo>
                    <a:pt x="107" y="390"/>
                  </a:lnTo>
                  <a:lnTo>
                    <a:pt x="342" y="120"/>
                  </a:lnTo>
                  <a:lnTo>
                    <a:pt x="517" y="11"/>
                  </a:lnTo>
                  <a:lnTo>
                    <a:pt x="664" y="28"/>
                  </a:lnTo>
                  <a:lnTo>
                    <a:pt x="825" y="0"/>
                  </a:lnTo>
                  <a:lnTo>
                    <a:pt x="940" y="14"/>
                  </a:lnTo>
                  <a:lnTo>
                    <a:pt x="659" y="86"/>
                  </a:lnTo>
                  <a:lnTo>
                    <a:pt x="477" y="191"/>
                  </a:lnTo>
                  <a:lnTo>
                    <a:pt x="469" y="195"/>
                  </a:lnTo>
                  <a:lnTo>
                    <a:pt x="449" y="212"/>
                  </a:lnTo>
                  <a:lnTo>
                    <a:pt x="434" y="221"/>
                  </a:lnTo>
                  <a:lnTo>
                    <a:pt x="420" y="237"/>
                  </a:lnTo>
                  <a:lnTo>
                    <a:pt x="397" y="255"/>
                  </a:lnTo>
                  <a:lnTo>
                    <a:pt x="383" y="281"/>
                  </a:lnTo>
                  <a:lnTo>
                    <a:pt x="368" y="290"/>
                  </a:lnTo>
                  <a:lnTo>
                    <a:pt x="357" y="301"/>
                  </a:lnTo>
                  <a:lnTo>
                    <a:pt x="348" y="313"/>
                  </a:lnTo>
                  <a:lnTo>
                    <a:pt x="337" y="329"/>
                  </a:lnTo>
                  <a:lnTo>
                    <a:pt x="326" y="342"/>
                  </a:lnTo>
                  <a:lnTo>
                    <a:pt x="313" y="359"/>
                  </a:lnTo>
                  <a:lnTo>
                    <a:pt x="302" y="375"/>
                  </a:lnTo>
                  <a:lnTo>
                    <a:pt x="293" y="393"/>
                  </a:lnTo>
                  <a:lnTo>
                    <a:pt x="280" y="410"/>
                  </a:lnTo>
                  <a:lnTo>
                    <a:pt x="274" y="425"/>
                  </a:lnTo>
                  <a:lnTo>
                    <a:pt x="259" y="442"/>
                  </a:lnTo>
                  <a:lnTo>
                    <a:pt x="250" y="465"/>
                  </a:lnTo>
                  <a:lnTo>
                    <a:pt x="239" y="482"/>
                  </a:lnTo>
                  <a:lnTo>
                    <a:pt x="228" y="505"/>
                  </a:lnTo>
                  <a:lnTo>
                    <a:pt x="219" y="528"/>
                  </a:lnTo>
                  <a:lnTo>
                    <a:pt x="210" y="554"/>
                  </a:lnTo>
                  <a:lnTo>
                    <a:pt x="199" y="574"/>
                  </a:lnTo>
                  <a:lnTo>
                    <a:pt x="188" y="597"/>
                  </a:lnTo>
                  <a:lnTo>
                    <a:pt x="179" y="618"/>
                  </a:lnTo>
                  <a:lnTo>
                    <a:pt x="173" y="640"/>
                  </a:lnTo>
                  <a:lnTo>
                    <a:pt x="164" y="657"/>
                  </a:lnTo>
                  <a:lnTo>
                    <a:pt x="155" y="677"/>
                  </a:lnTo>
                  <a:lnTo>
                    <a:pt x="150" y="697"/>
                  </a:lnTo>
                  <a:lnTo>
                    <a:pt x="147" y="715"/>
                  </a:lnTo>
                  <a:lnTo>
                    <a:pt x="138" y="730"/>
                  </a:lnTo>
                  <a:lnTo>
                    <a:pt x="136" y="747"/>
                  </a:lnTo>
                  <a:lnTo>
                    <a:pt x="129" y="763"/>
                  </a:lnTo>
                  <a:lnTo>
                    <a:pt x="127" y="780"/>
                  </a:lnTo>
                  <a:lnTo>
                    <a:pt x="121" y="809"/>
                  </a:lnTo>
                  <a:lnTo>
                    <a:pt x="118" y="839"/>
                  </a:lnTo>
                  <a:lnTo>
                    <a:pt x="109" y="859"/>
                  </a:lnTo>
                  <a:lnTo>
                    <a:pt x="107" y="879"/>
                  </a:lnTo>
                  <a:lnTo>
                    <a:pt x="107" y="896"/>
                  </a:lnTo>
                  <a:lnTo>
                    <a:pt x="107" y="913"/>
                  </a:lnTo>
                  <a:lnTo>
                    <a:pt x="104" y="933"/>
                  </a:lnTo>
                  <a:lnTo>
                    <a:pt x="107" y="942"/>
                  </a:lnTo>
                  <a:lnTo>
                    <a:pt x="21" y="951"/>
                  </a:lnTo>
                  <a:close/>
                </a:path>
              </a:pathLst>
            </a:custGeom>
            <a:solidFill>
              <a:srgbClr val="CCAC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67" name="Freeform 20"/>
            <p:cNvSpPr>
              <a:spLocks/>
            </p:cNvSpPr>
            <p:nvPr/>
          </p:nvSpPr>
          <p:spPr bwMode="auto">
            <a:xfrm>
              <a:off x="4541814" y="1160443"/>
              <a:ext cx="123825" cy="77788"/>
            </a:xfrm>
            <a:custGeom>
              <a:avLst/>
              <a:gdLst>
                <a:gd name="T0" fmla="*/ 2147483647 w 233"/>
                <a:gd name="T1" fmla="*/ 2147483647 h 147"/>
                <a:gd name="T2" fmla="*/ 0 w 233"/>
                <a:gd name="T3" fmla="*/ 2147483647 h 147"/>
                <a:gd name="T4" fmla="*/ 2147483647 w 233"/>
                <a:gd name="T5" fmla="*/ 2147483647 h 147"/>
                <a:gd name="T6" fmla="*/ 2147483647 w 233"/>
                <a:gd name="T7" fmla="*/ 2147483647 h 147"/>
                <a:gd name="T8" fmla="*/ 2147483647 w 233"/>
                <a:gd name="T9" fmla="*/ 0 h 147"/>
                <a:gd name="T10" fmla="*/ 2147483647 w 233"/>
                <a:gd name="T11" fmla="*/ 2147483647 h 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3"/>
                <a:gd name="T19" fmla="*/ 0 h 147"/>
                <a:gd name="T20" fmla="*/ 233 w 233"/>
                <a:gd name="T21" fmla="*/ 147 h 1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3" h="147">
                  <a:moveTo>
                    <a:pt x="6" y="18"/>
                  </a:moveTo>
                  <a:lnTo>
                    <a:pt x="0" y="104"/>
                  </a:lnTo>
                  <a:lnTo>
                    <a:pt x="190" y="147"/>
                  </a:lnTo>
                  <a:lnTo>
                    <a:pt x="233" y="3"/>
                  </a:lnTo>
                  <a:lnTo>
                    <a:pt x="127" y="0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CCAC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68" name="Freeform 21"/>
            <p:cNvSpPr>
              <a:spLocks/>
            </p:cNvSpPr>
            <p:nvPr/>
          </p:nvSpPr>
          <p:spPr bwMode="auto">
            <a:xfrm>
              <a:off x="4311627" y="1552555"/>
              <a:ext cx="115888" cy="144463"/>
            </a:xfrm>
            <a:custGeom>
              <a:avLst/>
              <a:gdLst>
                <a:gd name="T0" fmla="*/ 0 w 221"/>
                <a:gd name="T1" fmla="*/ 2147483647 h 274"/>
                <a:gd name="T2" fmla="*/ 2147483647 w 221"/>
                <a:gd name="T3" fmla="*/ 2147483647 h 274"/>
                <a:gd name="T4" fmla="*/ 2147483647 w 221"/>
                <a:gd name="T5" fmla="*/ 0 h 274"/>
                <a:gd name="T6" fmla="*/ 2147483647 w 221"/>
                <a:gd name="T7" fmla="*/ 2147483647 h 274"/>
                <a:gd name="T8" fmla="*/ 2147483647 w 221"/>
                <a:gd name="T9" fmla="*/ 2147483647 h 274"/>
                <a:gd name="T10" fmla="*/ 2147483647 w 221"/>
                <a:gd name="T11" fmla="*/ 2147483647 h 274"/>
                <a:gd name="T12" fmla="*/ 2147483647 w 221"/>
                <a:gd name="T13" fmla="*/ 2147483647 h 274"/>
                <a:gd name="T14" fmla="*/ 0 w 221"/>
                <a:gd name="T15" fmla="*/ 2147483647 h 2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1"/>
                <a:gd name="T25" fmla="*/ 0 h 274"/>
                <a:gd name="T26" fmla="*/ 221 w 221"/>
                <a:gd name="T27" fmla="*/ 274 h 2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1" h="274">
                  <a:moveTo>
                    <a:pt x="0" y="274"/>
                  </a:moveTo>
                  <a:lnTo>
                    <a:pt x="221" y="175"/>
                  </a:lnTo>
                  <a:lnTo>
                    <a:pt x="134" y="0"/>
                  </a:lnTo>
                  <a:lnTo>
                    <a:pt x="79" y="33"/>
                  </a:lnTo>
                  <a:lnTo>
                    <a:pt x="66" y="121"/>
                  </a:lnTo>
                  <a:lnTo>
                    <a:pt x="101" y="153"/>
                  </a:lnTo>
                  <a:lnTo>
                    <a:pt x="26" y="175"/>
                  </a:lnTo>
                  <a:lnTo>
                    <a:pt x="0" y="274"/>
                  </a:lnTo>
                  <a:close/>
                </a:path>
              </a:pathLst>
            </a:custGeom>
            <a:solidFill>
              <a:srgbClr val="CCAC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69" name="Freeform 22"/>
            <p:cNvSpPr>
              <a:spLocks/>
            </p:cNvSpPr>
            <p:nvPr/>
          </p:nvSpPr>
          <p:spPr bwMode="auto">
            <a:xfrm>
              <a:off x="4419577" y="1385868"/>
              <a:ext cx="179388" cy="130175"/>
            </a:xfrm>
            <a:custGeom>
              <a:avLst/>
              <a:gdLst>
                <a:gd name="T0" fmla="*/ 0 w 337"/>
                <a:gd name="T1" fmla="*/ 2147483647 h 247"/>
                <a:gd name="T2" fmla="*/ 2147483647 w 337"/>
                <a:gd name="T3" fmla="*/ 2147483647 h 247"/>
                <a:gd name="T4" fmla="*/ 2147483647 w 337"/>
                <a:gd name="T5" fmla="*/ 0 h 247"/>
                <a:gd name="T6" fmla="*/ 2147483647 w 337"/>
                <a:gd name="T7" fmla="*/ 0 h 247"/>
                <a:gd name="T8" fmla="*/ 2147483647 w 337"/>
                <a:gd name="T9" fmla="*/ 0 h 247"/>
                <a:gd name="T10" fmla="*/ 2147483647 w 337"/>
                <a:gd name="T11" fmla="*/ 0 h 247"/>
                <a:gd name="T12" fmla="*/ 2147483647 w 337"/>
                <a:gd name="T13" fmla="*/ 2147483647 h 247"/>
                <a:gd name="T14" fmla="*/ 2147483647 w 337"/>
                <a:gd name="T15" fmla="*/ 2147483647 h 247"/>
                <a:gd name="T16" fmla="*/ 2147483647 w 337"/>
                <a:gd name="T17" fmla="*/ 2147483647 h 247"/>
                <a:gd name="T18" fmla="*/ 2147483647 w 337"/>
                <a:gd name="T19" fmla="*/ 2147483647 h 247"/>
                <a:gd name="T20" fmla="*/ 2147483647 w 337"/>
                <a:gd name="T21" fmla="*/ 2147483647 h 247"/>
                <a:gd name="T22" fmla="*/ 2147483647 w 337"/>
                <a:gd name="T23" fmla="*/ 2147483647 h 247"/>
                <a:gd name="T24" fmla="*/ 2147483647 w 337"/>
                <a:gd name="T25" fmla="*/ 2147483647 h 247"/>
                <a:gd name="T26" fmla="*/ 2147483647 w 337"/>
                <a:gd name="T27" fmla="*/ 2147483647 h 247"/>
                <a:gd name="T28" fmla="*/ 2147483647 w 337"/>
                <a:gd name="T29" fmla="*/ 2147483647 h 247"/>
                <a:gd name="T30" fmla="*/ 2147483647 w 337"/>
                <a:gd name="T31" fmla="*/ 2147483647 h 247"/>
                <a:gd name="T32" fmla="*/ 2147483647 w 337"/>
                <a:gd name="T33" fmla="*/ 2147483647 h 247"/>
                <a:gd name="T34" fmla="*/ 2147483647 w 337"/>
                <a:gd name="T35" fmla="*/ 2147483647 h 247"/>
                <a:gd name="T36" fmla="*/ 2147483647 w 337"/>
                <a:gd name="T37" fmla="*/ 2147483647 h 247"/>
                <a:gd name="T38" fmla="*/ 2147483647 w 337"/>
                <a:gd name="T39" fmla="*/ 2147483647 h 247"/>
                <a:gd name="T40" fmla="*/ 2147483647 w 337"/>
                <a:gd name="T41" fmla="*/ 2147483647 h 247"/>
                <a:gd name="T42" fmla="*/ 2147483647 w 337"/>
                <a:gd name="T43" fmla="*/ 2147483647 h 247"/>
                <a:gd name="T44" fmla="*/ 2147483647 w 337"/>
                <a:gd name="T45" fmla="*/ 2147483647 h 247"/>
                <a:gd name="T46" fmla="*/ 2147483647 w 337"/>
                <a:gd name="T47" fmla="*/ 2147483647 h 247"/>
                <a:gd name="T48" fmla="*/ 0 w 337"/>
                <a:gd name="T49" fmla="*/ 2147483647 h 2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37"/>
                <a:gd name="T76" fmla="*/ 0 h 247"/>
                <a:gd name="T77" fmla="*/ 337 w 337"/>
                <a:gd name="T78" fmla="*/ 247 h 24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37" h="247">
                  <a:moveTo>
                    <a:pt x="0" y="175"/>
                  </a:moveTo>
                  <a:lnTo>
                    <a:pt x="248" y="247"/>
                  </a:lnTo>
                  <a:lnTo>
                    <a:pt x="337" y="0"/>
                  </a:lnTo>
                  <a:lnTo>
                    <a:pt x="331" y="0"/>
                  </a:lnTo>
                  <a:lnTo>
                    <a:pt x="316" y="0"/>
                  </a:lnTo>
                  <a:lnTo>
                    <a:pt x="296" y="0"/>
                  </a:lnTo>
                  <a:lnTo>
                    <a:pt x="274" y="8"/>
                  </a:lnTo>
                  <a:lnTo>
                    <a:pt x="259" y="8"/>
                  </a:lnTo>
                  <a:lnTo>
                    <a:pt x="248" y="11"/>
                  </a:lnTo>
                  <a:lnTo>
                    <a:pt x="230" y="14"/>
                  </a:lnTo>
                  <a:lnTo>
                    <a:pt x="217" y="23"/>
                  </a:lnTo>
                  <a:lnTo>
                    <a:pt x="199" y="26"/>
                  </a:lnTo>
                  <a:lnTo>
                    <a:pt x="184" y="34"/>
                  </a:lnTo>
                  <a:lnTo>
                    <a:pt x="171" y="43"/>
                  </a:lnTo>
                  <a:lnTo>
                    <a:pt x="156" y="52"/>
                  </a:lnTo>
                  <a:lnTo>
                    <a:pt x="130" y="63"/>
                  </a:lnTo>
                  <a:lnTo>
                    <a:pt x="110" y="74"/>
                  </a:lnTo>
                  <a:lnTo>
                    <a:pt x="90" y="85"/>
                  </a:lnTo>
                  <a:lnTo>
                    <a:pt x="72" y="100"/>
                  </a:lnTo>
                  <a:lnTo>
                    <a:pt x="55" y="111"/>
                  </a:lnTo>
                  <a:lnTo>
                    <a:pt x="38" y="129"/>
                  </a:lnTo>
                  <a:lnTo>
                    <a:pt x="26" y="137"/>
                  </a:lnTo>
                  <a:lnTo>
                    <a:pt x="18" y="149"/>
                  </a:lnTo>
                  <a:lnTo>
                    <a:pt x="9" y="161"/>
                  </a:lnTo>
                  <a:lnTo>
                    <a:pt x="0" y="175"/>
                  </a:lnTo>
                  <a:close/>
                </a:path>
              </a:pathLst>
            </a:custGeom>
            <a:solidFill>
              <a:srgbClr val="CCAC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70" name="Freeform 23"/>
            <p:cNvSpPr>
              <a:spLocks/>
            </p:cNvSpPr>
            <p:nvPr/>
          </p:nvSpPr>
          <p:spPr bwMode="auto">
            <a:xfrm>
              <a:off x="4114777" y="1897043"/>
              <a:ext cx="342900" cy="444500"/>
            </a:xfrm>
            <a:custGeom>
              <a:avLst/>
              <a:gdLst>
                <a:gd name="T0" fmla="*/ 0 w 648"/>
                <a:gd name="T1" fmla="*/ 2147483647 h 839"/>
                <a:gd name="T2" fmla="*/ 2147483647 w 648"/>
                <a:gd name="T3" fmla="*/ 2147483647 h 839"/>
                <a:gd name="T4" fmla="*/ 2147483647 w 648"/>
                <a:gd name="T5" fmla="*/ 2147483647 h 839"/>
                <a:gd name="T6" fmla="*/ 2147483647 w 648"/>
                <a:gd name="T7" fmla="*/ 2147483647 h 839"/>
                <a:gd name="T8" fmla="*/ 2147483647 w 648"/>
                <a:gd name="T9" fmla="*/ 2147483647 h 839"/>
                <a:gd name="T10" fmla="*/ 2147483647 w 648"/>
                <a:gd name="T11" fmla="*/ 2147483647 h 839"/>
                <a:gd name="T12" fmla="*/ 2147483647 w 648"/>
                <a:gd name="T13" fmla="*/ 2147483647 h 839"/>
                <a:gd name="T14" fmla="*/ 2147483647 w 648"/>
                <a:gd name="T15" fmla="*/ 2147483647 h 839"/>
                <a:gd name="T16" fmla="*/ 2147483647 w 648"/>
                <a:gd name="T17" fmla="*/ 2147483647 h 839"/>
                <a:gd name="T18" fmla="*/ 2147483647 w 648"/>
                <a:gd name="T19" fmla="*/ 2147483647 h 839"/>
                <a:gd name="T20" fmla="*/ 2147483647 w 648"/>
                <a:gd name="T21" fmla="*/ 2147483647 h 839"/>
                <a:gd name="T22" fmla="*/ 2147483647 w 648"/>
                <a:gd name="T23" fmla="*/ 2147483647 h 839"/>
                <a:gd name="T24" fmla="*/ 2147483647 w 648"/>
                <a:gd name="T25" fmla="*/ 2147483647 h 839"/>
                <a:gd name="T26" fmla="*/ 2147483647 w 648"/>
                <a:gd name="T27" fmla="*/ 2147483647 h 839"/>
                <a:gd name="T28" fmla="*/ 2147483647 w 648"/>
                <a:gd name="T29" fmla="*/ 2147483647 h 839"/>
                <a:gd name="T30" fmla="*/ 2147483647 w 648"/>
                <a:gd name="T31" fmla="*/ 2147483647 h 839"/>
                <a:gd name="T32" fmla="*/ 2147483647 w 648"/>
                <a:gd name="T33" fmla="*/ 2147483647 h 839"/>
                <a:gd name="T34" fmla="*/ 2147483647 w 648"/>
                <a:gd name="T35" fmla="*/ 2147483647 h 839"/>
                <a:gd name="T36" fmla="*/ 2147483647 w 648"/>
                <a:gd name="T37" fmla="*/ 2147483647 h 839"/>
                <a:gd name="T38" fmla="*/ 2147483647 w 648"/>
                <a:gd name="T39" fmla="*/ 2147483647 h 839"/>
                <a:gd name="T40" fmla="*/ 2147483647 w 648"/>
                <a:gd name="T41" fmla="*/ 2147483647 h 839"/>
                <a:gd name="T42" fmla="*/ 2147483647 w 648"/>
                <a:gd name="T43" fmla="*/ 2147483647 h 839"/>
                <a:gd name="T44" fmla="*/ 2147483647 w 648"/>
                <a:gd name="T45" fmla="*/ 2147483647 h 839"/>
                <a:gd name="T46" fmla="*/ 2147483647 w 648"/>
                <a:gd name="T47" fmla="*/ 2147483647 h 839"/>
                <a:gd name="T48" fmla="*/ 2147483647 w 648"/>
                <a:gd name="T49" fmla="*/ 2147483647 h 839"/>
                <a:gd name="T50" fmla="*/ 2147483647 w 648"/>
                <a:gd name="T51" fmla="*/ 2147483647 h 839"/>
                <a:gd name="T52" fmla="*/ 2147483647 w 648"/>
                <a:gd name="T53" fmla="*/ 2147483647 h 839"/>
                <a:gd name="T54" fmla="*/ 2147483647 w 648"/>
                <a:gd name="T55" fmla="*/ 2147483647 h 839"/>
                <a:gd name="T56" fmla="*/ 2147483647 w 648"/>
                <a:gd name="T57" fmla="*/ 2147483647 h 839"/>
                <a:gd name="T58" fmla="*/ 2147483647 w 648"/>
                <a:gd name="T59" fmla="*/ 2147483647 h 839"/>
                <a:gd name="T60" fmla="*/ 2147483647 w 648"/>
                <a:gd name="T61" fmla="*/ 2147483647 h 839"/>
                <a:gd name="T62" fmla="*/ 2147483647 w 648"/>
                <a:gd name="T63" fmla="*/ 2147483647 h 839"/>
                <a:gd name="T64" fmla="*/ 2147483647 w 648"/>
                <a:gd name="T65" fmla="*/ 2147483647 h 839"/>
                <a:gd name="T66" fmla="*/ 2147483647 w 648"/>
                <a:gd name="T67" fmla="*/ 2147483647 h 839"/>
                <a:gd name="T68" fmla="*/ 2147483647 w 648"/>
                <a:gd name="T69" fmla="*/ 2147483647 h 839"/>
                <a:gd name="T70" fmla="*/ 2147483647 w 648"/>
                <a:gd name="T71" fmla="*/ 2147483647 h 839"/>
                <a:gd name="T72" fmla="*/ 2147483647 w 648"/>
                <a:gd name="T73" fmla="*/ 2147483647 h 839"/>
                <a:gd name="T74" fmla="*/ 2147483647 w 648"/>
                <a:gd name="T75" fmla="*/ 2147483647 h 839"/>
                <a:gd name="T76" fmla="*/ 2147483647 w 648"/>
                <a:gd name="T77" fmla="*/ 2147483647 h 839"/>
                <a:gd name="T78" fmla="*/ 2147483647 w 648"/>
                <a:gd name="T79" fmla="*/ 2147483647 h 839"/>
                <a:gd name="T80" fmla="*/ 2147483647 w 648"/>
                <a:gd name="T81" fmla="*/ 2147483647 h 839"/>
                <a:gd name="T82" fmla="*/ 2147483647 w 648"/>
                <a:gd name="T83" fmla="*/ 2147483647 h 839"/>
                <a:gd name="T84" fmla="*/ 2147483647 w 648"/>
                <a:gd name="T85" fmla="*/ 2147483647 h 839"/>
                <a:gd name="T86" fmla="*/ 2147483647 w 648"/>
                <a:gd name="T87" fmla="*/ 2147483647 h 839"/>
                <a:gd name="T88" fmla="*/ 2147483647 w 648"/>
                <a:gd name="T89" fmla="*/ 2147483647 h 839"/>
                <a:gd name="T90" fmla="*/ 2147483647 w 648"/>
                <a:gd name="T91" fmla="*/ 2147483647 h 839"/>
                <a:gd name="T92" fmla="*/ 2147483647 w 648"/>
                <a:gd name="T93" fmla="*/ 2147483647 h 839"/>
                <a:gd name="T94" fmla="*/ 2147483647 w 648"/>
                <a:gd name="T95" fmla="*/ 2147483647 h 839"/>
                <a:gd name="T96" fmla="*/ 2147483647 w 648"/>
                <a:gd name="T97" fmla="*/ 2147483647 h 839"/>
                <a:gd name="T98" fmla="*/ 2147483647 w 648"/>
                <a:gd name="T99" fmla="*/ 2147483647 h 839"/>
                <a:gd name="T100" fmla="*/ 2147483647 w 648"/>
                <a:gd name="T101" fmla="*/ 2147483647 h 839"/>
                <a:gd name="T102" fmla="*/ 2147483647 w 648"/>
                <a:gd name="T103" fmla="*/ 2147483647 h 839"/>
                <a:gd name="T104" fmla="*/ 2147483647 w 648"/>
                <a:gd name="T105" fmla="*/ 2147483647 h 839"/>
                <a:gd name="T106" fmla="*/ 2147483647 w 648"/>
                <a:gd name="T107" fmla="*/ 2147483647 h 839"/>
                <a:gd name="T108" fmla="*/ 2147483647 w 648"/>
                <a:gd name="T109" fmla="*/ 2147483647 h 839"/>
                <a:gd name="T110" fmla="*/ 2147483647 w 648"/>
                <a:gd name="T111" fmla="*/ 2147483647 h 83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48"/>
                <a:gd name="T169" fmla="*/ 0 h 839"/>
                <a:gd name="T170" fmla="*/ 648 w 648"/>
                <a:gd name="T171" fmla="*/ 839 h 83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48" h="839">
                  <a:moveTo>
                    <a:pt x="0" y="0"/>
                  </a:moveTo>
                  <a:lnTo>
                    <a:pt x="0" y="6"/>
                  </a:lnTo>
                  <a:lnTo>
                    <a:pt x="0" y="23"/>
                  </a:lnTo>
                  <a:lnTo>
                    <a:pt x="2" y="46"/>
                  </a:lnTo>
                  <a:lnTo>
                    <a:pt x="11" y="74"/>
                  </a:lnTo>
                  <a:lnTo>
                    <a:pt x="11" y="89"/>
                  </a:lnTo>
                  <a:lnTo>
                    <a:pt x="13" y="103"/>
                  </a:lnTo>
                  <a:lnTo>
                    <a:pt x="16" y="118"/>
                  </a:lnTo>
                  <a:lnTo>
                    <a:pt x="19" y="135"/>
                  </a:lnTo>
                  <a:lnTo>
                    <a:pt x="24" y="160"/>
                  </a:lnTo>
                  <a:lnTo>
                    <a:pt x="31" y="181"/>
                  </a:lnTo>
                  <a:lnTo>
                    <a:pt x="37" y="192"/>
                  </a:lnTo>
                  <a:lnTo>
                    <a:pt x="48" y="204"/>
                  </a:lnTo>
                  <a:lnTo>
                    <a:pt x="62" y="215"/>
                  </a:lnTo>
                  <a:lnTo>
                    <a:pt x="79" y="227"/>
                  </a:lnTo>
                  <a:lnTo>
                    <a:pt x="94" y="232"/>
                  </a:lnTo>
                  <a:lnTo>
                    <a:pt x="108" y="241"/>
                  </a:lnTo>
                  <a:lnTo>
                    <a:pt x="116" y="247"/>
                  </a:lnTo>
                  <a:lnTo>
                    <a:pt x="123" y="250"/>
                  </a:lnTo>
                  <a:lnTo>
                    <a:pt x="129" y="256"/>
                  </a:lnTo>
                  <a:lnTo>
                    <a:pt x="142" y="276"/>
                  </a:lnTo>
                  <a:lnTo>
                    <a:pt x="149" y="287"/>
                  </a:lnTo>
                  <a:lnTo>
                    <a:pt x="157" y="304"/>
                  </a:lnTo>
                  <a:lnTo>
                    <a:pt x="162" y="322"/>
                  </a:lnTo>
                  <a:lnTo>
                    <a:pt x="171" y="339"/>
                  </a:lnTo>
                  <a:lnTo>
                    <a:pt x="166" y="361"/>
                  </a:lnTo>
                  <a:lnTo>
                    <a:pt x="154" y="390"/>
                  </a:lnTo>
                  <a:lnTo>
                    <a:pt x="137" y="414"/>
                  </a:lnTo>
                  <a:lnTo>
                    <a:pt x="131" y="436"/>
                  </a:lnTo>
                  <a:lnTo>
                    <a:pt x="131" y="448"/>
                  </a:lnTo>
                  <a:lnTo>
                    <a:pt x="142" y="460"/>
                  </a:lnTo>
                  <a:lnTo>
                    <a:pt x="151" y="468"/>
                  </a:lnTo>
                  <a:lnTo>
                    <a:pt x="166" y="482"/>
                  </a:lnTo>
                  <a:lnTo>
                    <a:pt x="166" y="486"/>
                  </a:lnTo>
                  <a:lnTo>
                    <a:pt x="175" y="497"/>
                  </a:lnTo>
                  <a:lnTo>
                    <a:pt x="183" y="508"/>
                  </a:lnTo>
                  <a:lnTo>
                    <a:pt x="197" y="526"/>
                  </a:lnTo>
                  <a:lnTo>
                    <a:pt x="208" y="543"/>
                  </a:lnTo>
                  <a:lnTo>
                    <a:pt x="226" y="563"/>
                  </a:lnTo>
                  <a:lnTo>
                    <a:pt x="243" y="586"/>
                  </a:lnTo>
                  <a:lnTo>
                    <a:pt x="263" y="611"/>
                  </a:lnTo>
                  <a:lnTo>
                    <a:pt x="274" y="632"/>
                  </a:lnTo>
                  <a:lnTo>
                    <a:pt x="295" y="655"/>
                  </a:lnTo>
                  <a:lnTo>
                    <a:pt x="315" y="675"/>
                  </a:lnTo>
                  <a:lnTo>
                    <a:pt x="335" y="698"/>
                  </a:lnTo>
                  <a:lnTo>
                    <a:pt x="353" y="716"/>
                  </a:lnTo>
                  <a:lnTo>
                    <a:pt x="370" y="736"/>
                  </a:lnTo>
                  <a:lnTo>
                    <a:pt x="384" y="749"/>
                  </a:lnTo>
                  <a:lnTo>
                    <a:pt x="401" y="764"/>
                  </a:lnTo>
                  <a:lnTo>
                    <a:pt x="425" y="782"/>
                  </a:lnTo>
                  <a:lnTo>
                    <a:pt x="442" y="790"/>
                  </a:lnTo>
                  <a:lnTo>
                    <a:pt x="456" y="799"/>
                  </a:lnTo>
                  <a:lnTo>
                    <a:pt x="471" y="801"/>
                  </a:lnTo>
                  <a:lnTo>
                    <a:pt x="490" y="793"/>
                  </a:lnTo>
                  <a:lnTo>
                    <a:pt x="510" y="790"/>
                  </a:lnTo>
                  <a:lnTo>
                    <a:pt x="522" y="790"/>
                  </a:lnTo>
                  <a:lnTo>
                    <a:pt x="536" y="799"/>
                  </a:lnTo>
                  <a:lnTo>
                    <a:pt x="550" y="804"/>
                  </a:lnTo>
                  <a:lnTo>
                    <a:pt x="568" y="815"/>
                  </a:lnTo>
                  <a:lnTo>
                    <a:pt x="580" y="819"/>
                  </a:lnTo>
                  <a:lnTo>
                    <a:pt x="594" y="828"/>
                  </a:lnTo>
                  <a:lnTo>
                    <a:pt x="600" y="833"/>
                  </a:lnTo>
                  <a:lnTo>
                    <a:pt x="605" y="839"/>
                  </a:lnTo>
                  <a:lnTo>
                    <a:pt x="648" y="839"/>
                  </a:lnTo>
                  <a:lnTo>
                    <a:pt x="642" y="833"/>
                  </a:lnTo>
                  <a:lnTo>
                    <a:pt x="633" y="828"/>
                  </a:lnTo>
                  <a:lnTo>
                    <a:pt x="617" y="815"/>
                  </a:lnTo>
                  <a:lnTo>
                    <a:pt x="600" y="804"/>
                  </a:lnTo>
                  <a:lnTo>
                    <a:pt x="585" y="793"/>
                  </a:lnTo>
                  <a:lnTo>
                    <a:pt x="574" y="787"/>
                  </a:lnTo>
                  <a:lnTo>
                    <a:pt x="559" y="775"/>
                  </a:lnTo>
                  <a:lnTo>
                    <a:pt x="550" y="767"/>
                  </a:lnTo>
                  <a:lnTo>
                    <a:pt x="534" y="753"/>
                  </a:lnTo>
                  <a:lnTo>
                    <a:pt x="519" y="741"/>
                  </a:lnTo>
                  <a:lnTo>
                    <a:pt x="504" y="732"/>
                  </a:lnTo>
                  <a:lnTo>
                    <a:pt x="490" y="721"/>
                  </a:lnTo>
                  <a:lnTo>
                    <a:pt x="476" y="701"/>
                  </a:lnTo>
                  <a:lnTo>
                    <a:pt x="456" y="683"/>
                  </a:lnTo>
                  <a:lnTo>
                    <a:pt x="438" y="666"/>
                  </a:lnTo>
                  <a:lnTo>
                    <a:pt x="425" y="655"/>
                  </a:lnTo>
                  <a:lnTo>
                    <a:pt x="407" y="635"/>
                  </a:lnTo>
                  <a:lnTo>
                    <a:pt x="387" y="618"/>
                  </a:lnTo>
                  <a:lnTo>
                    <a:pt x="370" y="598"/>
                  </a:lnTo>
                  <a:lnTo>
                    <a:pt x="355" y="580"/>
                  </a:lnTo>
                  <a:lnTo>
                    <a:pt x="338" y="557"/>
                  </a:lnTo>
                  <a:lnTo>
                    <a:pt x="320" y="537"/>
                  </a:lnTo>
                  <a:lnTo>
                    <a:pt x="307" y="514"/>
                  </a:lnTo>
                  <a:lnTo>
                    <a:pt x="292" y="497"/>
                  </a:lnTo>
                  <a:lnTo>
                    <a:pt x="274" y="468"/>
                  </a:lnTo>
                  <a:lnTo>
                    <a:pt x="263" y="445"/>
                  </a:lnTo>
                  <a:lnTo>
                    <a:pt x="249" y="422"/>
                  </a:lnTo>
                  <a:lnTo>
                    <a:pt x="241" y="399"/>
                  </a:lnTo>
                  <a:lnTo>
                    <a:pt x="226" y="374"/>
                  </a:lnTo>
                  <a:lnTo>
                    <a:pt x="215" y="350"/>
                  </a:lnTo>
                  <a:lnTo>
                    <a:pt x="200" y="328"/>
                  </a:lnTo>
                  <a:lnTo>
                    <a:pt x="191" y="304"/>
                  </a:lnTo>
                  <a:lnTo>
                    <a:pt x="180" y="282"/>
                  </a:lnTo>
                  <a:lnTo>
                    <a:pt x="171" y="261"/>
                  </a:lnTo>
                  <a:lnTo>
                    <a:pt x="162" y="241"/>
                  </a:lnTo>
                  <a:lnTo>
                    <a:pt x="157" y="223"/>
                  </a:lnTo>
                  <a:lnTo>
                    <a:pt x="149" y="204"/>
                  </a:lnTo>
                  <a:lnTo>
                    <a:pt x="140" y="186"/>
                  </a:lnTo>
                  <a:lnTo>
                    <a:pt x="134" y="169"/>
                  </a:lnTo>
                  <a:lnTo>
                    <a:pt x="131" y="155"/>
                  </a:lnTo>
                  <a:lnTo>
                    <a:pt x="120" y="127"/>
                  </a:lnTo>
                  <a:lnTo>
                    <a:pt x="114" y="103"/>
                  </a:lnTo>
                  <a:lnTo>
                    <a:pt x="105" y="77"/>
                  </a:lnTo>
                  <a:lnTo>
                    <a:pt x="99" y="61"/>
                  </a:lnTo>
                  <a:lnTo>
                    <a:pt x="94" y="43"/>
                  </a:lnTo>
                  <a:lnTo>
                    <a:pt x="94" y="31"/>
                  </a:lnTo>
                  <a:lnTo>
                    <a:pt x="91" y="15"/>
                  </a:lnTo>
                  <a:lnTo>
                    <a:pt x="91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AC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71" name="Freeform 24"/>
            <p:cNvSpPr>
              <a:spLocks/>
            </p:cNvSpPr>
            <p:nvPr/>
          </p:nvSpPr>
          <p:spPr bwMode="auto">
            <a:xfrm>
              <a:off x="3994127" y="1073130"/>
              <a:ext cx="1450975" cy="1504950"/>
            </a:xfrm>
            <a:custGeom>
              <a:avLst/>
              <a:gdLst>
                <a:gd name="T0" fmla="*/ 0 w 2741"/>
                <a:gd name="T1" fmla="*/ 2147483647 h 2845"/>
                <a:gd name="T2" fmla="*/ 2147483647 w 2741"/>
                <a:gd name="T3" fmla="*/ 2147483647 h 2845"/>
                <a:gd name="T4" fmla="*/ 2147483647 w 2741"/>
                <a:gd name="T5" fmla="*/ 2147483647 h 2845"/>
                <a:gd name="T6" fmla="*/ 2147483647 w 2741"/>
                <a:gd name="T7" fmla="*/ 2147483647 h 2845"/>
                <a:gd name="T8" fmla="*/ 2147483647 w 2741"/>
                <a:gd name="T9" fmla="*/ 0 h 2845"/>
                <a:gd name="T10" fmla="*/ 2147483647 w 2741"/>
                <a:gd name="T11" fmla="*/ 2147483647 h 2845"/>
                <a:gd name="T12" fmla="*/ 2147483647 w 2741"/>
                <a:gd name="T13" fmla="*/ 2147483647 h 2845"/>
                <a:gd name="T14" fmla="*/ 2147483647 w 2741"/>
                <a:gd name="T15" fmla="*/ 2147483647 h 2845"/>
                <a:gd name="T16" fmla="*/ 2147483647 w 2741"/>
                <a:gd name="T17" fmla="*/ 2147483647 h 2845"/>
                <a:gd name="T18" fmla="*/ 2147483647 w 2741"/>
                <a:gd name="T19" fmla="*/ 2147483647 h 2845"/>
                <a:gd name="T20" fmla="*/ 2147483647 w 2741"/>
                <a:gd name="T21" fmla="*/ 2147483647 h 2845"/>
                <a:gd name="T22" fmla="*/ 2147483647 w 2741"/>
                <a:gd name="T23" fmla="*/ 2147483647 h 2845"/>
                <a:gd name="T24" fmla="*/ 2147483647 w 2741"/>
                <a:gd name="T25" fmla="*/ 2147483647 h 2845"/>
                <a:gd name="T26" fmla="*/ 2147483647 w 2741"/>
                <a:gd name="T27" fmla="*/ 2147483647 h 2845"/>
                <a:gd name="T28" fmla="*/ 2147483647 w 2741"/>
                <a:gd name="T29" fmla="*/ 2147483647 h 2845"/>
                <a:gd name="T30" fmla="*/ 2147483647 w 2741"/>
                <a:gd name="T31" fmla="*/ 2147483647 h 2845"/>
                <a:gd name="T32" fmla="*/ 0 w 2741"/>
                <a:gd name="T33" fmla="*/ 2147483647 h 28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41"/>
                <a:gd name="T52" fmla="*/ 0 h 2845"/>
                <a:gd name="T53" fmla="*/ 2741 w 2741"/>
                <a:gd name="T54" fmla="*/ 2845 h 28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41" h="2845">
                  <a:moveTo>
                    <a:pt x="0" y="1414"/>
                  </a:moveTo>
                  <a:lnTo>
                    <a:pt x="899" y="1109"/>
                  </a:lnTo>
                  <a:lnTo>
                    <a:pt x="1196" y="1133"/>
                  </a:lnTo>
                  <a:lnTo>
                    <a:pt x="1376" y="966"/>
                  </a:lnTo>
                  <a:lnTo>
                    <a:pt x="1365" y="0"/>
                  </a:lnTo>
                  <a:lnTo>
                    <a:pt x="1667" y="951"/>
                  </a:lnTo>
                  <a:lnTo>
                    <a:pt x="1606" y="1080"/>
                  </a:lnTo>
                  <a:lnTo>
                    <a:pt x="1807" y="1376"/>
                  </a:lnTo>
                  <a:lnTo>
                    <a:pt x="2741" y="1363"/>
                  </a:lnTo>
                  <a:lnTo>
                    <a:pt x="1833" y="1685"/>
                  </a:lnTo>
                  <a:lnTo>
                    <a:pt x="1654" y="1566"/>
                  </a:lnTo>
                  <a:lnTo>
                    <a:pt x="1433" y="1814"/>
                  </a:lnTo>
                  <a:lnTo>
                    <a:pt x="1433" y="2845"/>
                  </a:lnTo>
                  <a:lnTo>
                    <a:pt x="1089" y="1816"/>
                  </a:lnTo>
                  <a:lnTo>
                    <a:pt x="1224" y="1696"/>
                  </a:lnTo>
                  <a:lnTo>
                    <a:pt x="945" y="1406"/>
                  </a:lnTo>
                  <a:lnTo>
                    <a:pt x="0" y="1414"/>
                  </a:lnTo>
                  <a:close/>
                </a:path>
              </a:pathLst>
            </a:custGeom>
            <a:solidFill>
              <a:srgbClr val="BE97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72" name="Freeform 25"/>
            <p:cNvSpPr>
              <a:spLocks/>
            </p:cNvSpPr>
            <p:nvPr/>
          </p:nvSpPr>
          <p:spPr bwMode="auto">
            <a:xfrm>
              <a:off x="5291114" y="1517630"/>
              <a:ext cx="71438" cy="71438"/>
            </a:xfrm>
            <a:custGeom>
              <a:avLst/>
              <a:gdLst>
                <a:gd name="T0" fmla="*/ 2147483647 w 134"/>
                <a:gd name="T1" fmla="*/ 0 h 136"/>
                <a:gd name="T2" fmla="*/ 0 w 134"/>
                <a:gd name="T3" fmla="*/ 2147483647 h 136"/>
                <a:gd name="T4" fmla="*/ 0 w 134"/>
                <a:gd name="T5" fmla="*/ 2147483647 h 136"/>
                <a:gd name="T6" fmla="*/ 2147483647 w 134"/>
                <a:gd name="T7" fmla="*/ 2147483647 h 136"/>
                <a:gd name="T8" fmla="*/ 2147483647 w 134"/>
                <a:gd name="T9" fmla="*/ 2147483647 h 136"/>
                <a:gd name="T10" fmla="*/ 2147483647 w 134"/>
                <a:gd name="T11" fmla="*/ 2147483647 h 136"/>
                <a:gd name="T12" fmla="*/ 2147483647 w 134"/>
                <a:gd name="T13" fmla="*/ 2147483647 h 136"/>
                <a:gd name="T14" fmla="*/ 2147483647 w 134"/>
                <a:gd name="T15" fmla="*/ 2147483647 h 136"/>
                <a:gd name="T16" fmla="*/ 2147483647 w 134"/>
                <a:gd name="T17" fmla="*/ 2147483647 h 136"/>
                <a:gd name="T18" fmla="*/ 2147483647 w 134"/>
                <a:gd name="T19" fmla="*/ 2147483647 h 136"/>
                <a:gd name="T20" fmla="*/ 2147483647 w 134"/>
                <a:gd name="T21" fmla="*/ 2147483647 h 136"/>
                <a:gd name="T22" fmla="*/ 2147483647 w 134"/>
                <a:gd name="T23" fmla="*/ 2147483647 h 136"/>
                <a:gd name="T24" fmla="*/ 2147483647 w 134"/>
                <a:gd name="T25" fmla="*/ 2147483647 h 136"/>
                <a:gd name="T26" fmla="*/ 2147483647 w 134"/>
                <a:gd name="T27" fmla="*/ 2147483647 h 136"/>
                <a:gd name="T28" fmla="*/ 2147483647 w 134"/>
                <a:gd name="T29" fmla="*/ 2147483647 h 136"/>
                <a:gd name="T30" fmla="*/ 2147483647 w 134"/>
                <a:gd name="T31" fmla="*/ 2147483647 h 136"/>
                <a:gd name="T32" fmla="*/ 2147483647 w 134"/>
                <a:gd name="T33" fmla="*/ 2147483647 h 136"/>
                <a:gd name="T34" fmla="*/ 2147483647 w 134"/>
                <a:gd name="T35" fmla="*/ 2147483647 h 136"/>
                <a:gd name="T36" fmla="*/ 2147483647 w 134"/>
                <a:gd name="T37" fmla="*/ 2147483647 h 136"/>
                <a:gd name="T38" fmla="*/ 2147483647 w 134"/>
                <a:gd name="T39" fmla="*/ 2147483647 h 136"/>
                <a:gd name="T40" fmla="*/ 2147483647 w 134"/>
                <a:gd name="T41" fmla="*/ 0 h 1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4"/>
                <a:gd name="T64" fmla="*/ 0 h 136"/>
                <a:gd name="T65" fmla="*/ 134 w 134"/>
                <a:gd name="T66" fmla="*/ 136 h 1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4" h="136">
                  <a:moveTo>
                    <a:pt x="83" y="0"/>
                  </a:moveTo>
                  <a:lnTo>
                    <a:pt x="0" y="64"/>
                  </a:lnTo>
                  <a:lnTo>
                    <a:pt x="0" y="70"/>
                  </a:lnTo>
                  <a:lnTo>
                    <a:pt x="5" y="87"/>
                  </a:lnTo>
                  <a:lnTo>
                    <a:pt x="14" y="107"/>
                  </a:lnTo>
                  <a:lnTo>
                    <a:pt x="31" y="121"/>
                  </a:lnTo>
                  <a:lnTo>
                    <a:pt x="37" y="121"/>
                  </a:lnTo>
                  <a:lnTo>
                    <a:pt x="51" y="127"/>
                  </a:lnTo>
                  <a:lnTo>
                    <a:pt x="69" y="130"/>
                  </a:lnTo>
                  <a:lnTo>
                    <a:pt x="86" y="136"/>
                  </a:lnTo>
                  <a:lnTo>
                    <a:pt x="101" y="132"/>
                  </a:lnTo>
                  <a:lnTo>
                    <a:pt x="115" y="127"/>
                  </a:lnTo>
                  <a:lnTo>
                    <a:pt x="126" y="118"/>
                  </a:lnTo>
                  <a:lnTo>
                    <a:pt x="134" y="101"/>
                  </a:lnTo>
                  <a:lnTo>
                    <a:pt x="132" y="79"/>
                  </a:lnTo>
                  <a:lnTo>
                    <a:pt x="129" y="61"/>
                  </a:lnTo>
                  <a:lnTo>
                    <a:pt x="121" y="41"/>
                  </a:lnTo>
                  <a:lnTo>
                    <a:pt x="112" y="29"/>
                  </a:lnTo>
                  <a:lnTo>
                    <a:pt x="101" y="15"/>
                  </a:lnTo>
                  <a:lnTo>
                    <a:pt x="92" y="7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BE97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73" name="Freeform 26"/>
            <p:cNvSpPr>
              <a:spLocks/>
            </p:cNvSpPr>
            <p:nvPr/>
          </p:nvSpPr>
          <p:spPr bwMode="auto">
            <a:xfrm>
              <a:off x="4437039" y="1171555"/>
              <a:ext cx="55563" cy="76200"/>
            </a:xfrm>
            <a:custGeom>
              <a:avLst/>
              <a:gdLst>
                <a:gd name="T0" fmla="*/ 0 w 105"/>
                <a:gd name="T1" fmla="*/ 2147483647 h 144"/>
                <a:gd name="T2" fmla="*/ 2147483647 w 105"/>
                <a:gd name="T3" fmla="*/ 2147483647 h 144"/>
                <a:gd name="T4" fmla="*/ 2147483647 w 105"/>
                <a:gd name="T5" fmla="*/ 2147483647 h 144"/>
                <a:gd name="T6" fmla="*/ 2147483647 w 105"/>
                <a:gd name="T7" fmla="*/ 2147483647 h 144"/>
                <a:gd name="T8" fmla="*/ 2147483647 w 105"/>
                <a:gd name="T9" fmla="*/ 0 h 144"/>
                <a:gd name="T10" fmla="*/ 2147483647 w 105"/>
                <a:gd name="T11" fmla="*/ 0 h 144"/>
                <a:gd name="T12" fmla="*/ 2147483647 w 105"/>
                <a:gd name="T13" fmla="*/ 2147483647 h 144"/>
                <a:gd name="T14" fmla="*/ 2147483647 w 105"/>
                <a:gd name="T15" fmla="*/ 2147483647 h 144"/>
                <a:gd name="T16" fmla="*/ 2147483647 w 105"/>
                <a:gd name="T17" fmla="*/ 2147483647 h 144"/>
                <a:gd name="T18" fmla="*/ 2147483647 w 105"/>
                <a:gd name="T19" fmla="*/ 2147483647 h 144"/>
                <a:gd name="T20" fmla="*/ 2147483647 w 105"/>
                <a:gd name="T21" fmla="*/ 2147483647 h 144"/>
                <a:gd name="T22" fmla="*/ 2147483647 w 105"/>
                <a:gd name="T23" fmla="*/ 2147483647 h 144"/>
                <a:gd name="T24" fmla="*/ 2147483647 w 105"/>
                <a:gd name="T25" fmla="*/ 2147483647 h 144"/>
                <a:gd name="T26" fmla="*/ 2147483647 w 105"/>
                <a:gd name="T27" fmla="*/ 2147483647 h 144"/>
                <a:gd name="T28" fmla="*/ 2147483647 w 105"/>
                <a:gd name="T29" fmla="*/ 2147483647 h 144"/>
                <a:gd name="T30" fmla="*/ 2147483647 w 105"/>
                <a:gd name="T31" fmla="*/ 2147483647 h 144"/>
                <a:gd name="T32" fmla="*/ 2147483647 w 105"/>
                <a:gd name="T33" fmla="*/ 2147483647 h 144"/>
                <a:gd name="T34" fmla="*/ 2147483647 w 105"/>
                <a:gd name="T35" fmla="*/ 2147483647 h 144"/>
                <a:gd name="T36" fmla="*/ 2147483647 w 105"/>
                <a:gd name="T37" fmla="*/ 2147483647 h 144"/>
                <a:gd name="T38" fmla="*/ 2147483647 w 105"/>
                <a:gd name="T39" fmla="*/ 2147483647 h 144"/>
                <a:gd name="T40" fmla="*/ 0 w 105"/>
                <a:gd name="T41" fmla="*/ 2147483647 h 1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5"/>
                <a:gd name="T64" fmla="*/ 0 h 144"/>
                <a:gd name="T65" fmla="*/ 105 w 105"/>
                <a:gd name="T66" fmla="*/ 144 h 14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5" h="144">
                  <a:moveTo>
                    <a:pt x="0" y="89"/>
                  </a:moveTo>
                  <a:lnTo>
                    <a:pt x="16" y="41"/>
                  </a:lnTo>
                  <a:lnTo>
                    <a:pt x="19" y="30"/>
                  </a:lnTo>
                  <a:lnTo>
                    <a:pt x="33" y="9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2" y="4"/>
                  </a:lnTo>
                  <a:lnTo>
                    <a:pt x="77" y="21"/>
                  </a:lnTo>
                  <a:lnTo>
                    <a:pt x="85" y="38"/>
                  </a:lnTo>
                  <a:lnTo>
                    <a:pt x="94" y="61"/>
                  </a:lnTo>
                  <a:lnTo>
                    <a:pt x="100" y="81"/>
                  </a:lnTo>
                  <a:lnTo>
                    <a:pt x="105" y="100"/>
                  </a:lnTo>
                  <a:lnTo>
                    <a:pt x="105" y="115"/>
                  </a:lnTo>
                  <a:lnTo>
                    <a:pt x="105" y="129"/>
                  </a:lnTo>
                  <a:lnTo>
                    <a:pt x="100" y="135"/>
                  </a:lnTo>
                  <a:lnTo>
                    <a:pt x="94" y="144"/>
                  </a:lnTo>
                  <a:lnTo>
                    <a:pt x="70" y="138"/>
                  </a:lnTo>
                  <a:lnTo>
                    <a:pt x="48" y="133"/>
                  </a:lnTo>
                  <a:lnTo>
                    <a:pt x="31" y="124"/>
                  </a:lnTo>
                  <a:lnTo>
                    <a:pt x="24" y="122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A37C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74" name="Freeform 27"/>
            <p:cNvSpPr>
              <a:spLocks/>
            </p:cNvSpPr>
            <p:nvPr/>
          </p:nvSpPr>
          <p:spPr bwMode="auto">
            <a:xfrm>
              <a:off x="4089377" y="1543030"/>
              <a:ext cx="65088" cy="52388"/>
            </a:xfrm>
            <a:custGeom>
              <a:avLst/>
              <a:gdLst>
                <a:gd name="T0" fmla="*/ 0 w 124"/>
                <a:gd name="T1" fmla="*/ 2147483647 h 98"/>
                <a:gd name="T2" fmla="*/ 2147483647 w 124"/>
                <a:gd name="T3" fmla="*/ 0 h 98"/>
                <a:gd name="T4" fmla="*/ 2147483647 w 124"/>
                <a:gd name="T5" fmla="*/ 2147483647 h 98"/>
                <a:gd name="T6" fmla="*/ 2147483647 w 124"/>
                <a:gd name="T7" fmla="*/ 2147483647 h 98"/>
                <a:gd name="T8" fmla="*/ 2147483647 w 124"/>
                <a:gd name="T9" fmla="*/ 2147483647 h 98"/>
                <a:gd name="T10" fmla="*/ 0 w 124"/>
                <a:gd name="T11" fmla="*/ 2147483647 h 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4"/>
                <a:gd name="T19" fmla="*/ 0 h 98"/>
                <a:gd name="T20" fmla="*/ 124 w 124"/>
                <a:gd name="T21" fmla="*/ 98 h 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4" h="98">
                  <a:moveTo>
                    <a:pt x="0" y="43"/>
                  </a:moveTo>
                  <a:lnTo>
                    <a:pt x="26" y="0"/>
                  </a:lnTo>
                  <a:lnTo>
                    <a:pt x="89" y="12"/>
                  </a:lnTo>
                  <a:lnTo>
                    <a:pt x="124" y="50"/>
                  </a:lnTo>
                  <a:lnTo>
                    <a:pt x="74" y="98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A37C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75" name="Freeform 28"/>
            <p:cNvSpPr>
              <a:spLocks/>
            </p:cNvSpPr>
            <p:nvPr/>
          </p:nvSpPr>
          <p:spPr bwMode="auto">
            <a:xfrm>
              <a:off x="4098902" y="2038330"/>
              <a:ext cx="42863" cy="44450"/>
            </a:xfrm>
            <a:custGeom>
              <a:avLst/>
              <a:gdLst>
                <a:gd name="T0" fmla="*/ 2147483647 w 80"/>
                <a:gd name="T1" fmla="*/ 2147483647 h 85"/>
                <a:gd name="T2" fmla="*/ 2147483647 w 80"/>
                <a:gd name="T3" fmla="*/ 2147483647 h 85"/>
                <a:gd name="T4" fmla="*/ 2147483647 w 80"/>
                <a:gd name="T5" fmla="*/ 2147483647 h 85"/>
                <a:gd name="T6" fmla="*/ 2147483647 w 80"/>
                <a:gd name="T7" fmla="*/ 2147483647 h 85"/>
                <a:gd name="T8" fmla="*/ 2147483647 w 80"/>
                <a:gd name="T9" fmla="*/ 0 h 85"/>
                <a:gd name="T10" fmla="*/ 2147483647 w 80"/>
                <a:gd name="T11" fmla="*/ 0 h 85"/>
                <a:gd name="T12" fmla="*/ 2147483647 w 80"/>
                <a:gd name="T13" fmla="*/ 2147483647 h 85"/>
                <a:gd name="T14" fmla="*/ 2147483647 w 80"/>
                <a:gd name="T15" fmla="*/ 2147483647 h 85"/>
                <a:gd name="T16" fmla="*/ 2147483647 w 80"/>
                <a:gd name="T17" fmla="*/ 2147483647 h 85"/>
                <a:gd name="T18" fmla="*/ 0 w 80"/>
                <a:gd name="T19" fmla="*/ 2147483647 h 85"/>
                <a:gd name="T20" fmla="*/ 0 w 80"/>
                <a:gd name="T21" fmla="*/ 2147483647 h 85"/>
                <a:gd name="T22" fmla="*/ 0 w 80"/>
                <a:gd name="T23" fmla="*/ 2147483647 h 85"/>
                <a:gd name="T24" fmla="*/ 2147483647 w 80"/>
                <a:gd name="T25" fmla="*/ 2147483647 h 85"/>
                <a:gd name="T26" fmla="*/ 2147483647 w 80"/>
                <a:gd name="T27" fmla="*/ 2147483647 h 85"/>
                <a:gd name="T28" fmla="*/ 2147483647 w 80"/>
                <a:gd name="T29" fmla="*/ 2147483647 h 85"/>
                <a:gd name="T30" fmla="*/ 2147483647 w 80"/>
                <a:gd name="T31" fmla="*/ 2147483647 h 85"/>
                <a:gd name="T32" fmla="*/ 2147483647 w 80"/>
                <a:gd name="T33" fmla="*/ 2147483647 h 8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0"/>
                <a:gd name="T52" fmla="*/ 0 h 85"/>
                <a:gd name="T53" fmla="*/ 80 w 80"/>
                <a:gd name="T54" fmla="*/ 85 h 8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0" h="85">
                  <a:moveTo>
                    <a:pt x="72" y="74"/>
                  </a:moveTo>
                  <a:lnTo>
                    <a:pt x="76" y="59"/>
                  </a:lnTo>
                  <a:lnTo>
                    <a:pt x="80" y="37"/>
                  </a:lnTo>
                  <a:lnTo>
                    <a:pt x="80" y="8"/>
                  </a:lnTo>
                  <a:lnTo>
                    <a:pt x="72" y="0"/>
                  </a:lnTo>
                  <a:lnTo>
                    <a:pt x="46" y="0"/>
                  </a:lnTo>
                  <a:lnTo>
                    <a:pt x="23" y="4"/>
                  </a:lnTo>
                  <a:lnTo>
                    <a:pt x="8" y="11"/>
                  </a:lnTo>
                  <a:lnTo>
                    <a:pt x="3" y="22"/>
                  </a:lnTo>
                  <a:lnTo>
                    <a:pt x="0" y="33"/>
                  </a:lnTo>
                  <a:lnTo>
                    <a:pt x="0" y="57"/>
                  </a:lnTo>
                  <a:lnTo>
                    <a:pt x="0" y="74"/>
                  </a:lnTo>
                  <a:lnTo>
                    <a:pt x="8" y="85"/>
                  </a:lnTo>
                  <a:lnTo>
                    <a:pt x="21" y="83"/>
                  </a:lnTo>
                  <a:lnTo>
                    <a:pt x="43" y="79"/>
                  </a:lnTo>
                  <a:lnTo>
                    <a:pt x="61" y="74"/>
                  </a:lnTo>
                  <a:lnTo>
                    <a:pt x="72" y="74"/>
                  </a:lnTo>
                  <a:close/>
                </a:path>
              </a:pathLst>
            </a:custGeom>
            <a:solidFill>
              <a:srgbClr val="BE97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76" name="Freeform 29"/>
            <p:cNvSpPr>
              <a:spLocks/>
            </p:cNvSpPr>
            <p:nvPr/>
          </p:nvSpPr>
          <p:spPr bwMode="auto">
            <a:xfrm>
              <a:off x="4446564" y="2385993"/>
              <a:ext cx="55563" cy="53975"/>
            </a:xfrm>
            <a:custGeom>
              <a:avLst/>
              <a:gdLst>
                <a:gd name="T0" fmla="*/ 2147483647 w 107"/>
                <a:gd name="T1" fmla="*/ 2147483647 h 103"/>
                <a:gd name="T2" fmla="*/ 2147483647 w 107"/>
                <a:gd name="T3" fmla="*/ 2147483647 h 103"/>
                <a:gd name="T4" fmla="*/ 2147483647 w 107"/>
                <a:gd name="T5" fmla="*/ 2147483647 h 103"/>
                <a:gd name="T6" fmla="*/ 2147483647 w 107"/>
                <a:gd name="T7" fmla="*/ 0 h 103"/>
                <a:gd name="T8" fmla="*/ 2147483647 w 107"/>
                <a:gd name="T9" fmla="*/ 0 h 103"/>
                <a:gd name="T10" fmla="*/ 2147483647 w 107"/>
                <a:gd name="T11" fmla="*/ 2147483647 h 103"/>
                <a:gd name="T12" fmla="*/ 2147483647 w 107"/>
                <a:gd name="T13" fmla="*/ 2147483647 h 103"/>
                <a:gd name="T14" fmla="*/ 0 w 107"/>
                <a:gd name="T15" fmla="*/ 2147483647 h 103"/>
                <a:gd name="T16" fmla="*/ 2147483647 w 107"/>
                <a:gd name="T17" fmla="*/ 2147483647 h 103"/>
                <a:gd name="T18" fmla="*/ 2147483647 w 107"/>
                <a:gd name="T19" fmla="*/ 2147483647 h 103"/>
                <a:gd name="T20" fmla="*/ 2147483647 w 107"/>
                <a:gd name="T21" fmla="*/ 2147483647 h 103"/>
                <a:gd name="T22" fmla="*/ 2147483647 w 107"/>
                <a:gd name="T23" fmla="*/ 2147483647 h 103"/>
                <a:gd name="T24" fmla="*/ 2147483647 w 107"/>
                <a:gd name="T25" fmla="*/ 2147483647 h 103"/>
                <a:gd name="T26" fmla="*/ 2147483647 w 107"/>
                <a:gd name="T27" fmla="*/ 2147483647 h 103"/>
                <a:gd name="T28" fmla="*/ 2147483647 w 107"/>
                <a:gd name="T29" fmla="*/ 2147483647 h 103"/>
                <a:gd name="T30" fmla="*/ 2147483647 w 107"/>
                <a:gd name="T31" fmla="*/ 2147483647 h 103"/>
                <a:gd name="T32" fmla="*/ 2147483647 w 107"/>
                <a:gd name="T33" fmla="*/ 2147483647 h 10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7"/>
                <a:gd name="T52" fmla="*/ 0 h 103"/>
                <a:gd name="T53" fmla="*/ 107 w 107"/>
                <a:gd name="T54" fmla="*/ 103 h 10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7" h="103">
                  <a:moveTo>
                    <a:pt x="107" y="26"/>
                  </a:moveTo>
                  <a:lnTo>
                    <a:pt x="98" y="24"/>
                  </a:lnTo>
                  <a:lnTo>
                    <a:pt x="81" y="11"/>
                  </a:lnTo>
                  <a:lnTo>
                    <a:pt x="61" y="0"/>
                  </a:lnTo>
                  <a:lnTo>
                    <a:pt x="46" y="0"/>
                  </a:lnTo>
                  <a:lnTo>
                    <a:pt x="30" y="6"/>
                  </a:lnTo>
                  <a:lnTo>
                    <a:pt x="15" y="20"/>
                  </a:lnTo>
                  <a:lnTo>
                    <a:pt x="0" y="37"/>
                  </a:lnTo>
                  <a:lnTo>
                    <a:pt x="3" y="61"/>
                  </a:lnTo>
                  <a:lnTo>
                    <a:pt x="15" y="77"/>
                  </a:lnTo>
                  <a:lnTo>
                    <a:pt x="38" y="92"/>
                  </a:lnTo>
                  <a:lnTo>
                    <a:pt x="61" y="103"/>
                  </a:lnTo>
                  <a:lnTo>
                    <a:pt x="81" y="103"/>
                  </a:lnTo>
                  <a:lnTo>
                    <a:pt x="89" y="90"/>
                  </a:lnTo>
                  <a:lnTo>
                    <a:pt x="98" y="63"/>
                  </a:lnTo>
                  <a:lnTo>
                    <a:pt x="104" y="37"/>
                  </a:lnTo>
                  <a:lnTo>
                    <a:pt x="107" y="26"/>
                  </a:lnTo>
                  <a:close/>
                </a:path>
              </a:pathLst>
            </a:custGeom>
            <a:solidFill>
              <a:srgbClr val="BE97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77" name="Freeform 30"/>
            <p:cNvSpPr>
              <a:spLocks/>
            </p:cNvSpPr>
            <p:nvPr/>
          </p:nvSpPr>
          <p:spPr bwMode="auto">
            <a:xfrm>
              <a:off x="4751364" y="1843068"/>
              <a:ext cx="639763" cy="700088"/>
            </a:xfrm>
            <a:custGeom>
              <a:avLst/>
              <a:gdLst>
                <a:gd name="T0" fmla="*/ 2147483647 w 1207"/>
                <a:gd name="T1" fmla="*/ 2147483647 h 1323"/>
                <a:gd name="T2" fmla="*/ 2147483647 w 1207"/>
                <a:gd name="T3" fmla="*/ 2147483647 h 1323"/>
                <a:gd name="T4" fmla="*/ 2147483647 w 1207"/>
                <a:gd name="T5" fmla="*/ 2147483647 h 1323"/>
                <a:gd name="T6" fmla="*/ 2147483647 w 1207"/>
                <a:gd name="T7" fmla="*/ 2147483647 h 1323"/>
                <a:gd name="T8" fmla="*/ 2147483647 w 1207"/>
                <a:gd name="T9" fmla="*/ 2147483647 h 1323"/>
                <a:gd name="T10" fmla="*/ 2147483647 w 1207"/>
                <a:gd name="T11" fmla="*/ 2147483647 h 1323"/>
                <a:gd name="T12" fmla="*/ 2147483647 w 1207"/>
                <a:gd name="T13" fmla="*/ 2147483647 h 1323"/>
                <a:gd name="T14" fmla="*/ 2147483647 w 1207"/>
                <a:gd name="T15" fmla="*/ 2147483647 h 1323"/>
                <a:gd name="T16" fmla="*/ 2147483647 w 1207"/>
                <a:gd name="T17" fmla="*/ 2147483647 h 1323"/>
                <a:gd name="T18" fmla="*/ 2147483647 w 1207"/>
                <a:gd name="T19" fmla="*/ 2147483647 h 1323"/>
                <a:gd name="T20" fmla="*/ 2147483647 w 1207"/>
                <a:gd name="T21" fmla="*/ 2147483647 h 1323"/>
                <a:gd name="T22" fmla="*/ 2147483647 w 1207"/>
                <a:gd name="T23" fmla="*/ 2147483647 h 1323"/>
                <a:gd name="T24" fmla="*/ 2147483647 w 1207"/>
                <a:gd name="T25" fmla="*/ 2147483647 h 1323"/>
                <a:gd name="T26" fmla="*/ 2147483647 w 1207"/>
                <a:gd name="T27" fmla="*/ 2147483647 h 1323"/>
                <a:gd name="T28" fmla="*/ 2147483647 w 1207"/>
                <a:gd name="T29" fmla="*/ 2147483647 h 1323"/>
                <a:gd name="T30" fmla="*/ 2147483647 w 1207"/>
                <a:gd name="T31" fmla="*/ 2147483647 h 1323"/>
                <a:gd name="T32" fmla="*/ 2147483647 w 1207"/>
                <a:gd name="T33" fmla="*/ 2147483647 h 1323"/>
                <a:gd name="T34" fmla="*/ 2147483647 w 1207"/>
                <a:gd name="T35" fmla="*/ 2147483647 h 1323"/>
                <a:gd name="T36" fmla="*/ 2147483647 w 1207"/>
                <a:gd name="T37" fmla="*/ 2147483647 h 1323"/>
                <a:gd name="T38" fmla="*/ 2147483647 w 1207"/>
                <a:gd name="T39" fmla="*/ 2147483647 h 1323"/>
                <a:gd name="T40" fmla="*/ 2147483647 w 1207"/>
                <a:gd name="T41" fmla="*/ 2147483647 h 1323"/>
                <a:gd name="T42" fmla="*/ 2147483647 w 1207"/>
                <a:gd name="T43" fmla="*/ 2147483647 h 1323"/>
                <a:gd name="T44" fmla="*/ 2147483647 w 1207"/>
                <a:gd name="T45" fmla="*/ 2147483647 h 1323"/>
                <a:gd name="T46" fmla="*/ 2147483647 w 1207"/>
                <a:gd name="T47" fmla="*/ 2147483647 h 1323"/>
                <a:gd name="T48" fmla="*/ 2147483647 w 1207"/>
                <a:gd name="T49" fmla="*/ 2147483647 h 1323"/>
                <a:gd name="T50" fmla="*/ 2147483647 w 1207"/>
                <a:gd name="T51" fmla="*/ 2147483647 h 1323"/>
                <a:gd name="T52" fmla="*/ 2147483647 w 1207"/>
                <a:gd name="T53" fmla="*/ 2147483647 h 1323"/>
                <a:gd name="T54" fmla="*/ 2147483647 w 1207"/>
                <a:gd name="T55" fmla="*/ 2147483647 h 1323"/>
                <a:gd name="T56" fmla="*/ 2147483647 w 1207"/>
                <a:gd name="T57" fmla="*/ 2147483647 h 1323"/>
                <a:gd name="T58" fmla="*/ 2147483647 w 1207"/>
                <a:gd name="T59" fmla="*/ 2147483647 h 1323"/>
                <a:gd name="T60" fmla="*/ 2147483647 w 1207"/>
                <a:gd name="T61" fmla="*/ 2147483647 h 1323"/>
                <a:gd name="T62" fmla="*/ 2147483647 w 1207"/>
                <a:gd name="T63" fmla="*/ 2147483647 h 1323"/>
                <a:gd name="T64" fmla="*/ 2147483647 w 1207"/>
                <a:gd name="T65" fmla="*/ 2147483647 h 1323"/>
                <a:gd name="T66" fmla="*/ 2147483647 w 1207"/>
                <a:gd name="T67" fmla="*/ 2147483647 h 1323"/>
                <a:gd name="T68" fmla="*/ 2147483647 w 1207"/>
                <a:gd name="T69" fmla="*/ 2147483647 h 1323"/>
                <a:gd name="T70" fmla="*/ 2147483647 w 1207"/>
                <a:gd name="T71" fmla="*/ 2147483647 h 1323"/>
                <a:gd name="T72" fmla="*/ 2147483647 w 1207"/>
                <a:gd name="T73" fmla="*/ 2147483647 h 1323"/>
                <a:gd name="T74" fmla="*/ 2147483647 w 1207"/>
                <a:gd name="T75" fmla="*/ 2147483647 h 1323"/>
                <a:gd name="T76" fmla="*/ 2147483647 w 1207"/>
                <a:gd name="T77" fmla="*/ 2147483647 h 1323"/>
                <a:gd name="T78" fmla="*/ 2147483647 w 1207"/>
                <a:gd name="T79" fmla="*/ 2147483647 h 1323"/>
                <a:gd name="T80" fmla="*/ 2147483647 w 1207"/>
                <a:gd name="T81" fmla="*/ 2147483647 h 1323"/>
                <a:gd name="T82" fmla="*/ 2147483647 w 1207"/>
                <a:gd name="T83" fmla="*/ 2147483647 h 1323"/>
                <a:gd name="T84" fmla="*/ 2147483647 w 1207"/>
                <a:gd name="T85" fmla="*/ 2147483647 h 1323"/>
                <a:gd name="T86" fmla="*/ 2147483647 w 1207"/>
                <a:gd name="T87" fmla="*/ 2147483647 h 1323"/>
                <a:gd name="T88" fmla="*/ 2147483647 w 1207"/>
                <a:gd name="T89" fmla="*/ 2147483647 h 1323"/>
                <a:gd name="T90" fmla="*/ 2147483647 w 1207"/>
                <a:gd name="T91" fmla="*/ 2147483647 h 1323"/>
                <a:gd name="T92" fmla="*/ 2147483647 w 1207"/>
                <a:gd name="T93" fmla="*/ 2147483647 h 1323"/>
                <a:gd name="T94" fmla="*/ 2147483647 w 1207"/>
                <a:gd name="T95" fmla="*/ 2147483647 h 1323"/>
                <a:gd name="T96" fmla="*/ 2147483647 w 1207"/>
                <a:gd name="T97" fmla="*/ 2147483647 h 1323"/>
                <a:gd name="T98" fmla="*/ 2147483647 w 1207"/>
                <a:gd name="T99" fmla="*/ 2147483647 h 1323"/>
                <a:gd name="T100" fmla="*/ 2147483647 w 1207"/>
                <a:gd name="T101" fmla="*/ 0 h 1323"/>
                <a:gd name="T102" fmla="*/ 2147483647 w 1207"/>
                <a:gd name="T103" fmla="*/ 2147483647 h 1323"/>
                <a:gd name="T104" fmla="*/ 2147483647 w 1207"/>
                <a:gd name="T105" fmla="*/ 2147483647 h 132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07"/>
                <a:gd name="T160" fmla="*/ 0 h 1323"/>
                <a:gd name="T161" fmla="*/ 1207 w 1207"/>
                <a:gd name="T162" fmla="*/ 1323 h 132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07" h="1323">
                  <a:moveTo>
                    <a:pt x="0" y="302"/>
                  </a:moveTo>
                  <a:lnTo>
                    <a:pt x="11" y="1323"/>
                  </a:lnTo>
                  <a:lnTo>
                    <a:pt x="15" y="1323"/>
                  </a:lnTo>
                  <a:lnTo>
                    <a:pt x="26" y="1323"/>
                  </a:lnTo>
                  <a:lnTo>
                    <a:pt x="39" y="1323"/>
                  </a:lnTo>
                  <a:lnTo>
                    <a:pt x="66" y="1323"/>
                  </a:lnTo>
                  <a:lnTo>
                    <a:pt x="78" y="1318"/>
                  </a:lnTo>
                  <a:lnTo>
                    <a:pt x="94" y="1318"/>
                  </a:lnTo>
                  <a:lnTo>
                    <a:pt x="112" y="1315"/>
                  </a:lnTo>
                  <a:lnTo>
                    <a:pt x="131" y="1315"/>
                  </a:lnTo>
                  <a:lnTo>
                    <a:pt x="149" y="1315"/>
                  </a:lnTo>
                  <a:lnTo>
                    <a:pt x="170" y="1312"/>
                  </a:lnTo>
                  <a:lnTo>
                    <a:pt x="190" y="1310"/>
                  </a:lnTo>
                  <a:lnTo>
                    <a:pt x="212" y="1303"/>
                  </a:lnTo>
                  <a:lnTo>
                    <a:pt x="232" y="1301"/>
                  </a:lnTo>
                  <a:lnTo>
                    <a:pt x="258" y="1292"/>
                  </a:lnTo>
                  <a:lnTo>
                    <a:pt x="284" y="1290"/>
                  </a:lnTo>
                  <a:lnTo>
                    <a:pt x="310" y="1284"/>
                  </a:lnTo>
                  <a:lnTo>
                    <a:pt x="337" y="1275"/>
                  </a:lnTo>
                  <a:lnTo>
                    <a:pt x="361" y="1264"/>
                  </a:lnTo>
                  <a:lnTo>
                    <a:pt x="390" y="1257"/>
                  </a:lnTo>
                  <a:lnTo>
                    <a:pt x="420" y="1249"/>
                  </a:lnTo>
                  <a:lnTo>
                    <a:pt x="445" y="1235"/>
                  </a:lnTo>
                  <a:lnTo>
                    <a:pt x="475" y="1224"/>
                  </a:lnTo>
                  <a:lnTo>
                    <a:pt x="499" y="1209"/>
                  </a:lnTo>
                  <a:lnTo>
                    <a:pt x="532" y="1198"/>
                  </a:lnTo>
                  <a:lnTo>
                    <a:pt x="543" y="1192"/>
                  </a:lnTo>
                  <a:lnTo>
                    <a:pt x="558" y="1183"/>
                  </a:lnTo>
                  <a:lnTo>
                    <a:pt x="571" y="1172"/>
                  </a:lnTo>
                  <a:lnTo>
                    <a:pt x="589" y="1169"/>
                  </a:lnTo>
                  <a:lnTo>
                    <a:pt x="604" y="1157"/>
                  </a:lnTo>
                  <a:lnTo>
                    <a:pt x="617" y="1152"/>
                  </a:lnTo>
                  <a:lnTo>
                    <a:pt x="632" y="1143"/>
                  </a:lnTo>
                  <a:lnTo>
                    <a:pt x="650" y="1132"/>
                  </a:lnTo>
                  <a:lnTo>
                    <a:pt x="661" y="1117"/>
                  </a:lnTo>
                  <a:lnTo>
                    <a:pt x="675" y="1106"/>
                  </a:lnTo>
                  <a:lnTo>
                    <a:pt x="690" y="1093"/>
                  </a:lnTo>
                  <a:lnTo>
                    <a:pt x="707" y="1086"/>
                  </a:lnTo>
                  <a:lnTo>
                    <a:pt x="718" y="1071"/>
                  </a:lnTo>
                  <a:lnTo>
                    <a:pt x="733" y="1060"/>
                  </a:lnTo>
                  <a:lnTo>
                    <a:pt x="747" y="1045"/>
                  </a:lnTo>
                  <a:lnTo>
                    <a:pt x="764" y="1036"/>
                  </a:lnTo>
                  <a:lnTo>
                    <a:pt x="773" y="1016"/>
                  </a:lnTo>
                  <a:lnTo>
                    <a:pt x="787" y="1003"/>
                  </a:lnTo>
                  <a:lnTo>
                    <a:pt x="801" y="988"/>
                  </a:lnTo>
                  <a:lnTo>
                    <a:pt x="816" y="973"/>
                  </a:lnTo>
                  <a:lnTo>
                    <a:pt x="828" y="957"/>
                  </a:lnTo>
                  <a:lnTo>
                    <a:pt x="845" y="942"/>
                  </a:lnTo>
                  <a:lnTo>
                    <a:pt x="856" y="922"/>
                  </a:lnTo>
                  <a:lnTo>
                    <a:pt x="874" y="907"/>
                  </a:lnTo>
                  <a:lnTo>
                    <a:pt x="885" y="890"/>
                  </a:lnTo>
                  <a:lnTo>
                    <a:pt x="900" y="870"/>
                  </a:lnTo>
                  <a:lnTo>
                    <a:pt x="911" y="850"/>
                  </a:lnTo>
                  <a:lnTo>
                    <a:pt x="924" y="835"/>
                  </a:lnTo>
                  <a:lnTo>
                    <a:pt x="937" y="812"/>
                  </a:lnTo>
                  <a:lnTo>
                    <a:pt x="951" y="798"/>
                  </a:lnTo>
                  <a:lnTo>
                    <a:pt x="962" y="775"/>
                  </a:lnTo>
                  <a:lnTo>
                    <a:pt x="977" y="758"/>
                  </a:lnTo>
                  <a:lnTo>
                    <a:pt x="988" y="740"/>
                  </a:lnTo>
                  <a:lnTo>
                    <a:pt x="1000" y="721"/>
                  </a:lnTo>
                  <a:lnTo>
                    <a:pt x="1011" y="701"/>
                  </a:lnTo>
                  <a:lnTo>
                    <a:pt x="1025" y="683"/>
                  </a:lnTo>
                  <a:lnTo>
                    <a:pt x="1034" y="666"/>
                  </a:lnTo>
                  <a:lnTo>
                    <a:pt x="1049" y="646"/>
                  </a:lnTo>
                  <a:lnTo>
                    <a:pt x="1054" y="626"/>
                  </a:lnTo>
                  <a:lnTo>
                    <a:pt x="1069" y="609"/>
                  </a:lnTo>
                  <a:lnTo>
                    <a:pt x="1077" y="585"/>
                  </a:lnTo>
                  <a:lnTo>
                    <a:pt x="1086" y="565"/>
                  </a:lnTo>
                  <a:lnTo>
                    <a:pt x="1095" y="545"/>
                  </a:lnTo>
                  <a:lnTo>
                    <a:pt x="1103" y="528"/>
                  </a:lnTo>
                  <a:lnTo>
                    <a:pt x="1112" y="508"/>
                  </a:lnTo>
                  <a:lnTo>
                    <a:pt x="1121" y="488"/>
                  </a:lnTo>
                  <a:lnTo>
                    <a:pt x="1130" y="468"/>
                  </a:lnTo>
                  <a:lnTo>
                    <a:pt x="1138" y="453"/>
                  </a:lnTo>
                  <a:lnTo>
                    <a:pt x="1143" y="433"/>
                  </a:lnTo>
                  <a:lnTo>
                    <a:pt x="1149" y="416"/>
                  </a:lnTo>
                  <a:lnTo>
                    <a:pt x="1154" y="396"/>
                  </a:lnTo>
                  <a:lnTo>
                    <a:pt x="1163" y="379"/>
                  </a:lnTo>
                  <a:lnTo>
                    <a:pt x="1169" y="361"/>
                  </a:lnTo>
                  <a:lnTo>
                    <a:pt x="1176" y="344"/>
                  </a:lnTo>
                  <a:lnTo>
                    <a:pt x="1181" y="326"/>
                  </a:lnTo>
                  <a:lnTo>
                    <a:pt x="1187" y="313"/>
                  </a:lnTo>
                  <a:lnTo>
                    <a:pt x="1189" y="295"/>
                  </a:lnTo>
                  <a:lnTo>
                    <a:pt x="1192" y="278"/>
                  </a:lnTo>
                  <a:lnTo>
                    <a:pt x="1195" y="263"/>
                  </a:lnTo>
                  <a:lnTo>
                    <a:pt x="1200" y="249"/>
                  </a:lnTo>
                  <a:lnTo>
                    <a:pt x="1204" y="221"/>
                  </a:lnTo>
                  <a:lnTo>
                    <a:pt x="1207" y="195"/>
                  </a:lnTo>
                  <a:lnTo>
                    <a:pt x="1204" y="172"/>
                  </a:lnTo>
                  <a:lnTo>
                    <a:pt x="1204" y="149"/>
                  </a:lnTo>
                  <a:lnTo>
                    <a:pt x="1198" y="129"/>
                  </a:lnTo>
                  <a:lnTo>
                    <a:pt x="1195" y="114"/>
                  </a:lnTo>
                  <a:lnTo>
                    <a:pt x="1183" y="97"/>
                  </a:lnTo>
                  <a:lnTo>
                    <a:pt x="1176" y="80"/>
                  </a:lnTo>
                  <a:lnTo>
                    <a:pt x="1167" y="65"/>
                  </a:lnTo>
                  <a:lnTo>
                    <a:pt x="1158" y="57"/>
                  </a:lnTo>
                  <a:lnTo>
                    <a:pt x="1141" y="37"/>
                  </a:lnTo>
                  <a:lnTo>
                    <a:pt x="1123" y="22"/>
                  </a:lnTo>
                  <a:lnTo>
                    <a:pt x="1103" y="11"/>
                  </a:lnTo>
                  <a:lnTo>
                    <a:pt x="1086" y="2"/>
                  </a:lnTo>
                  <a:lnTo>
                    <a:pt x="1069" y="0"/>
                  </a:lnTo>
                  <a:lnTo>
                    <a:pt x="1054" y="0"/>
                  </a:lnTo>
                  <a:lnTo>
                    <a:pt x="1029" y="0"/>
                  </a:lnTo>
                  <a:lnTo>
                    <a:pt x="1005" y="8"/>
                  </a:lnTo>
                  <a:lnTo>
                    <a:pt x="992" y="13"/>
                  </a:lnTo>
                  <a:lnTo>
                    <a:pt x="988" y="19"/>
                  </a:lnTo>
                  <a:lnTo>
                    <a:pt x="0" y="302"/>
                  </a:lnTo>
                  <a:close/>
                </a:path>
              </a:pathLst>
            </a:custGeom>
            <a:solidFill>
              <a:srgbClr val="B19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78" name="Freeform 31"/>
            <p:cNvSpPr>
              <a:spLocks/>
            </p:cNvSpPr>
            <p:nvPr/>
          </p:nvSpPr>
          <p:spPr bwMode="auto">
            <a:xfrm>
              <a:off x="4398939" y="1955780"/>
              <a:ext cx="163513" cy="200025"/>
            </a:xfrm>
            <a:custGeom>
              <a:avLst/>
              <a:gdLst>
                <a:gd name="T0" fmla="*/ 2147483647 w 310"/>
                <a:gd name="T1" fmla="*/ 0 h 379"/>
                <a:gd name="T2" fmla="*/ 0 w 310"/>
                <a:gd name="T3" fmla="*/ 2147483647 h 379"/>
                <a:gd name="T4" fmla="*/ 2147483647 w 310"/>
                <a:gd name="T5" fmla="*/ 2147483647 h 379"/>
                <a:gd name="T6" fmla="*/ 2147483647 w 310"/>
                <a:gd name="T7" fmla="*/ 2147483647 h 379"/>
                <a:gd name="T8" fmla="*/ 2147483647 w 310"/>
                <a:gd name="T9" fmla="*/ 2147483647 h 379"/>
                <a:gd name="T10" fmla="*/ 2147483647 w 310"/>
                <a:gd name="T11" fmla="*/ 2147483647 h 379"/>
                <a:gd name="T12" fmla="*/ 2147483647 w 310"/>
                <a:gd name="T13" fmla="*/ 2147483647 h 379"/>
                <a:gd name="T14" fmla="*/ 2147483647 w 310"/>
                <a:gd name="T15" fmla="*/ 2147483647 h 379"/>
                <a:gd name="T16" fmla="*/ 2147483647 w 310"/>
                <a:gd name="T17" fmla="*/ 0 h 379"/>
                <a:gd name="T18" fmla="*/ 2147483647 w 310"/>
                <a:gd name="T19" fmla="*/ 0 h 379"/>
                <a:gd name="T20" fmla="*/ 2147483647 w 310"/>
                <a:gd name="T21" fmla="*/ 0 h 3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"/>
                <a:gd name="T34" fmla="*/ 0 h 379"/>
                <a:gd name="T35" fmla="*/ 310 w 310"/>
                <a:gd name="T36" fmla="*/ 379 h 37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" h="379">
                  <a:moveTo>
                    <a:pt x="167" y="0"/>
                  </a:moveTo>
                  <a:lnTo>
                    <a:pt x="0" y="379"/>
                  </a:lnTo>
                  <a:lnTo>
                    <a:pt x="310" y="55"/>
                  </a:lnTo>
                  <a:lnTo>
                    <a:pt x="299" y="46"/>
                  </a:lnTo>
                  <a:lnTo>
                    <a:pt x="281" y="31"/>
                  </a:lnTo>
                  <a:lnTo>
                    <a:pt x="259" y="18"/>
                  </a:lnTo>
                  <a:lnTo>
                    <a:pt x="244" y="9"/>
                  </a:lnTo>
                  <a:lnTo>
                    <a:pt x="224" y="3"/>
                  </a:lnTo>
                  <a:lnTo>
                    <a:pt x="198" y="0"/>
                  </a:lnTo>
                  <a:lnTo>
                    <a:pt x="176" y="0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D7C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79" name="Freeform 32"/>
            <p:cNvSpPr>
              <a:spLocks/>
            </p:cNvSpPr>
            <p:nvPr/>
          </p:nvSpPr>
          <p:spPr bwMode="auto">
            <a:xfrm>
              <a:off x="4370364" y="1484293"/>
              <a:ext cx="206375" cy="187325"/>
            </a:xfrm>
            <a:custGeom>
              <a:avLst/>
              <a:gdLst>
                <a:gd name="T0" fmla="*/ 0 w 390"/>
                <a:gd name="T1" fmla="*/ 0 h 354"/>
                <a:gd name="T2" fmla="*/ 2147483647 w 390"/>
                <a:gd name="T3" fmla="*/ 2147483647 h 354"/>
                <a:gd name="T4" fmla="*/ 2147483647 w 390"/>
                <a:gd name="T5" fmla="*/ 2147483647 h 354"/>
                <a:gd name="T6" fmla="*/ 2147483647 w 390"/>
                <a:gd name="T7" fmla="*/ 2147483647 h 354"/>
                <a:gd name="T8" fmla="*/ 2147483647 w 390"/>
                <a:gd name="T9" fmla="*/ 2147483647 h 354"/>
                <a:gd name="T10" fmla="*/ 2147483647 w 390"/>
                <a:gd name="T11" fmla="*/ 2147483647 h 354"/>
                <a:gd name="T12" fmla="*/ 2147483647 w 390"/>
                <a:gd name="T13" fmla="*/ 2147483647 h 354"/>
                <a:gd name="T14" fmla="*/ 2147483647 w 390"/>
                <a:gd name="T15" fmla="*/ 2147483647 h 354"/>
                <a:gd name="T16" fmla="*/ 2147483647 w 390"/>
                <a:gd name="T17" fmla="*/ 2147483647 h 354"/>
                <a:gd name="T18" fmla="*/ 2147483647 w 390"/>
                <a:gd name="T19" fmla="*/ 2147483647 h 354"/>
                <a:gd name="T20" fmla="*/ 2147483647 w 390"/>
                <a:gd name="T21" fmla="*/ 2147483647 h 354"/>
                <a:gd name="T22" fmla="*/ 2147483647 w 390"/>
                <a:gd name="T23" fmla="*/ 2147483647 h 354"/>
                <a:gd name="T24" fmla="*/ 2147483647 w 390"/>
                <a:gd name="T25" fmla="*/ 2147483647 h 354"/>
                <a:gd name="T26" fmla="*/ 2147483647 w 390"/>
                <a:gd name="T27" fmla="*/ 2147483647 h 354"/>
                <a:gd name="T28" fmla="*/ 2147483647 w 390"/>
                <a:gd name="T29" fmla="*/ 2147483647 h 354"/>
                <a:gd name="T30" fmla="*/ 2147483647 w 390"/>
                <a:gd name="T31" fmla="*/ 2147483647 h 354"/>
                <a:gd name="T32" fmla="*/ 2147483647 w 390"/>
                <a:gd name="T33" fmla="*/ 2147483647 h 354"/>
                <a:gd name="T34" fmla="*/ 2147483647 w 390"/>
                <a:gd name="T35" fmla="*/ 2147483647 h 354"/>
                <a:gd name="T36" fmla="*/ 0 w 390"/>
                <a:gd name="T37" fmla="*/ 0 h 3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90"/>
                <a:gd name="T58" fmla="*/ 0 h 354"/>
                <a:gd name="T59" fmla="*/ 390 w 390"/>
                <a:gd name="T60" fmla="*/ 354 h 3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90" h="354">
                  <a:moveTo>
                    <a:pt x="0" y="0"/>
                  </a:moveTo>
                  <a:lnTo>
                    <a:pt x="330" y="354"/>
                  </a:lnTo>
                  <a:lnTo>
                    <a:pt x="330" y="348"/>
                  </a:lnTo>
                  <a:lnTo>
                    <a:pt x="339" y="342"/>
                  </a:lnTo>
                  <a:lnTo>
                    <a:pt x="348" y="331"/>
                  </a:lnTo>
                  <a:lnTo>
                    <a:pt x="359" y="322"/>
                  </a:lnTo>
                  <a:lnTo>
                    <a:pt x="368" y="308"/>
                  </a:lnTo>
                  <a:lnTo>
                    <a:pt x="379" y="300"/>
                  </a:lnTo>
                  <a:lnTo>
                    <a:pt x="385" y="291"/>
                  </a:lnTo>
                  <a:lnTo>
                    <a:pt x="390" y="285"/>
                  </a:lnTo>
                  <a:lnTo>
                    <a:pt x="388" y="273"/>
                  </a:lnTo>
                  <a:lnTo>
                    <a:pt x="388" y="258"/>
                  </a:lnTo>
                  <a:lnTo>
                    <a:pt x="385" y="236"/>
                  </a:lnTo>
                  <a:lnTo>
                    <a:pt x="385" y="212"/>
                  </a:lnTo>
                  <a:lnTo>
                    <a:pt x="381" y="188"/>
                  </a:lnTo>
                  <a:lnTo>
                    <a:pt x="381" y="170"/>
                  </a:lnTo>
                  <a:lnTo>
                    <a:pt x="381" y="155"/>
                  </a:lnTo>
                  <a:lnTo>
                    <a:pt x="381" y="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7C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80" name="Freeform 33"/>
            <p:cNvSpPr>
              <a:spLocks/>
            </p:cNvSpPr>
            <p:nvPr/>
          </p:nvSpPr>
          <p:spPr bwMode="auto">
            <a:xfrm>
              <a:off x="4864077" y="1944668"/>
              <a:ext cx="225425" cy="223838"/>
            </a:xfrm>
            <a:custGeom>
              <a:avLst/>
              <a:gdLst>
                <a:gd name="T0" fmla="*/ 0 w 425"/>
                <a:gd name="T1" fmla="*/ 2147483647 h 422"/>
                <a:gd name="T2" fmla="*/ 2147483647 w 425"/>
                <a:gd name="T3" fmla="*/ 2147483647 h 422"/>
                <a:gd name="T4" fmla="*/ 2147483647 w 425"/>
                <a:gd name="T5" fmla="*/ 0 h 422"/>
                <a:gd name="T6" fmla="*/ 0 w 425"/>
                <a:gd name="T7" fmla="*/ 2147483647 h 4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5"/>
                <a:gd name="T13" fmla="*/ 0 h 422"/>
                <a:gd name="T14" fmla="*/ 425 w 425"/>
                <a:gd name="T15" fmla="*/ 422 h 4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5" h="422">
                  <a:moveTo>
                    <a:pt x="0" y="167"/>
                  </a:moveTo>
                  <a:lnTo>
                    <a:pt x="425" y="422"/>
                  </a:lnTo>
                  <a:lnTo>
                    <a:pt x="49" y="0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D7C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81" name="Freeform 34"/>
            <p:cNvSpPr>
              <a:spLocks/>
            </p:cNvSpPr>
            <p:nvPr/>
          </p:nvSpPr>
          <p:spPr bwMode="auto">
            <a:xfrm>
              <a:off x="4857727" y="1462068"/>
              <a:ext cx="192088" cy="220663"/>
            </a:xfrm>
            <a:custGeom>
              <a:avLst/>
              <a:gdLst>
                <a:gd name="T0" fmla="*/ 2147483647 w 362"/>
                <a:gd name="T1" fmla="*/ 2147483647 h 419"/>
                <a:gd name="T2" fmla="*/ 2147483647 w 362"/>
                <a:gd name="T3" fmla="*/ 2147483647 h 419"/>
                <a:gd name="T4" fmla="*/ 2147483647 w 362"/>
                <a:gd name="T5" fmla="*/ 2147483647 h 419"/>
                <a:gd name="T6" fmla="*/ 2147483647 w 362"/>
                <a:gd name="T7" fmla="*/ 2147483647 h 419"/>
                <a:gd name="T8" fmla="*/ 2147483647 w 362"/>
                <a:gd name="T9" fmla="*/ 2147483647 h 419"/>
                <a:gd name="T10" fmla="*/ 2147483647 w 362"/>
                <a:gd name="T11" fmla="*/ 2147483647 h 419"/>
                <a:gd name="T12" fmla="*/ 2147483647 w 362"/>
                <a:gd name="T13" fmla="*/ 2147483647 h 419"/>
                <a:gd name="T14" fmla="*/ 2147483647 w 362"/>
                <a:gd name="T15" fmla="*/ 2147483647 h 419"/>
                <a:gd name="T16" fmla="*/ 2147483647 w 362"/>
                <a:gd name="T17" fmla="*/ 2147483647 h 419"/>
                <a:gd name="T18" fmla="*/ 2147483647 w 362"/>
                <a:gd name="T19" fmla="*/ 2147483647 h 419"/>
                <a:gd name="T20" fmla="*/ 2147483647 w 362"/>
                <a:gd name="T21" fmla="*/ 2147483647 h 419"/>
                <a:gd name="T22" fmla="*/ 2147483647 w 362"/>
                <a:gd name="T23" fmla="*/ 2147483647 h 419"/>
                <a:gd name="T24" fmla="*/ 2147483647 w 362"/>
                <a:gd name="T25" fmla="*/ 2147483647 h 419"/>
                <a:gd name="T26" fmla="*/ 2147483647 w 362"/>
                <a:gd name="T27" fmla="*/ 2147483647 h 419"/>
                <a:gd name="T28" fmla="*/ 2147483647 w 362"/>
                <a:gd name="T29" fmla="*/ 2147483647 h 419"/>
                <a:gd name="T30" fmla="*/ 2147483647 w 362"/>
                <a:gd name="T31" fmla="*/ 2147483647 h 419"/>
                <a:gd name="T32" fmla="*/ 2147483647 w 362"/>
                <a:gd name="T33" fmla="*/ 2147483647 h 419"/>
                <a:gd name="T34" fmla="*/ 2147483647 w 362"/>
                <a:gd name="T35" fmla="*/ 2147483647 h 419"/>
                <a:gd name="T36" fmla="*/ 2147483647 w 362"/>
                <a:gd name="T37" fmla="*/ 2147483647 h 419"/>
                <a:gd name="T38" fmla="*/ 2147483647 w 362"/>
                <a:gd name="T39" fmla="*/ 2147483647 h 419"/>
                <a:gd name="T40" fmla="*/ 2147483647 w 362"/>
                <a:gd name="T41" fmla="*/ 2147483647 h 419"/>
                <a:gd name="T42" fmla="*/ 2147483647 w 362"/>
                <a:gd name="T43" fmla="*/ 2147483647 h 419"/>
                <a:gd name="T44" fmla="*/ 2147483647 w 362"/>
                <a:gd name="T45" fmla="*/ 2147483647 h 419"/>
                <a:gd name="T46" fmla="*/ 2147483647 w 362"/>
                <a:gd name="T47" fmla="*/ 2147483647 h 419"/>
                <a:gd name="T48" fmla="*/ 2147483647 w 362"/>
                <a:gd name="T49" fmla="*/ 2147483647 h 419"/>
                <a:gd name="T50" fmla="*/ 2147483647 w 362"/>
                <a:gd name="T51" fmla="*/ 0 h 419"/>
                <a:gd name="T52" fmla="*/ 2147483647 w 362"/>
                <a:gd name="T53" fmla="*/ 0 h 419"/>
                <a:gd name="T54" fmla="*/ 2147483647 w 362"/>
                <a:gd name="T55" fmla="*/ 2147483647 h 419"/>
                <a:gd name="T56" fmla="*/ 2147483647 w 362"/>
                <a:gd name="T57" fmla="*/ 2147483647 h 419"/>
                <a:gd name="T58" fmla="*/ 2147483647 w 362"/>
                <a:gd name="T59" fmla="*/ 2147483647 h 419"/>
                <a:gd name="T60" fmla="*/ 2147483647 w 362"/>
                <a:gd name="T61" fmla="*/ 2147483647 h 419"/>
                <a:gd name="T62" fmla="*/ 2147483647 w 362"/>
                <a:gd name="T63" fmla="*/ 2147483647 h 419"/>
                <a:gd name="T64" fmla="*/ 2147483647 w 362"/>
                <a:gd name="T65" fmla="*/ 2147483647 h 419"/>
                <a:gd name="T66" fmla="*/ 2147483647 w 362"/>
                <a:gd name="T67" fmla="*/ 2147483647 h 419"/>
                <a:gd name="T68" fmla="*/ 2147483647 w 362"/>
                <a:gd name="T69" fmla="*/ 2147483647 h 419"/>
                <a:gd name="T70" fmla="*/ 2147483647 w 362"/>
                <a:gd name="T71" fmla="*/ 2147483647 h 419"/>
                <a:gd name="T72" fmla="*/ 2147483647 w 362"/>
                <a:gd name="T73" fmla="*/ 2147483647 h 419"/>
                <a:gd name="T74" fmla="*/ 2147483647 w 362"/>
                <a:gd name="T75" fmla="*/ 2147483647 h 419"/>
                <a:gd name="T76" fmla="*/ 2147483647 w 362"/>
                <a:gd name="T77" fmla="*/ 2147483647 h 419"/>
                <a:gd name="T78" fmla="*/ 2147483647 w 362"/>
                <a:gd name="T79" fmla="*/ 2147483647 h 419"/>
                <a:gd name="T80" fmla="*/ 2147483647 w 362"/>
                <a:gd name="T81" fmla="*/ 2147483647 h 419"/>
                <a:gd name="T82" fmla="*/ 2147483647 w 362"/>
                <a:gd name="T83" fmla="*/ 2147483647 h 419"/>
                <a:gd name="T84" fmla="*/ 2147483647 w 362"/>
                <a:gd name="T85" fmla="*/ 2147483647 h 419"/>
                <a:gd name="T86" fmla="*/ 2147483647 w 362"/>
                <a:gd name="T87" fmla="*/ 2147483647 h 419"/>
                <a:gd name="T88" fmla="*/ 2147483647 w 362"/>
                <a:gd name="T89" fmla="*/ 2147483647 h 419"/>
                <a:gd name="T90" fmla="*/ 2147483647 w 362"/>
                <a:gd name="T91" fmla="*/ 2147483647 h 419"/>
                <a:gd name="T92" fmla="*/ 2147483647 w 362"/>
                <a:gd name="T93" fmla="*/ 2147483647 h 419"/>
                <a:gd name="T94" fmla="*/ 2147483647 w 362"/>
                <a:gd name="T95" fmla="*/ 2147483647 h 419"/>
                <a:gd name="T96" fmla="*/ 2147483647 w 362"/>
                <a:gd name="T97" fmla="*/ 2147483647 h 419"/>
                <a:gd name="T98" fmla="*/ 0 w 362"/>
                <a:gd name="T99" fmla="*/ 2147483647 h 419"/>
                <a:gd name="T100" fmla="*/ 0 w 362"/>
                <a:gd name="T101" fmla="*/ 2147483647 h 419"/>
                <a:gd name="T102" fmla="*/ 2147483647 w 362"/>
                <a:gd name="T103" fmla="*/ 2147483647 h 4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62"/>
                <a:gd name="T157" fmla="*/ 0 h 419"/>
                <a:gd name="T158" fmla="*/ 362 w 362"/>
                <a:gd name="T159" fmla="*/ 419 h 41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62" h="419">
                  <a:moveTo>
                    <a:pt x="173" y="419"/>
                  </a:moveTo>
                  <a:lnTo>
                    <a:pt x="173" y="410"/>
                  </a:lnTo>
                  <a:lnTo>
                    <a:pt x="178" y="396"/>
                  </a:lnTo>
                  <a:lnTo>
                    <a:pt x="182" y="381"/>
                  </a:lnTo>
                  <a:lnTo>
                    <a:pt x="187" y="370"/>
                  </a:lnTo>
                  <a:lnTo>
                    <a:pt x="195" y="355"/>
                  </a:lnTo>
                  <a:lnTo>
                    <a:pt x="204" y="344"/>
                  </a:lnTo>
                  <a:lnTo>
                    <a:pt x="210" y="327"/>
                  </a:lnTo>
                  <a:lnTo>
                    <a:pt x="215" y="313"/>
                  </a:lnTo>
                  <a:lnTo>
                    <a:pt x="224" y="296"/>
                  </a:lnTo>
                  <a:lnTo>
                    <a:pt x="233" y="278"/>
                  </a:lnTo>
                  <a:lnTo>
                    <a:pt x="241" y="258"/>
                  </a:lnTo>
                  <a:lnTo>
                    <a:pt x="252" y="237"/>
                  </a:lnTo>
                  <a:lnTo>
                    <a:pt x="261" y="217"/>
                  </a:lnTo>
                  <a:lnTo>
                    <a:pt x="274" y="200"/>
                  </a:lnTo>
                  <a:lnTo>
                    <a:pt x="281" y="180"/>
                  </a:lnTo>
                  <a:lnTo>
                    <a:pt x="287" y="160"/>
                  </a:lnTo>
                  <a:lnTo>
                    <a:pt x="296" y="140"/>
                  </a:lnTo>
                  <a:lnTo>
                    <a:pt x="305" y="123"/>
                  </a:lnTo>
                  <a:lnTo>
                    <a:pt x="311" y="105"/>
                  </a:lnTo>
                  <a:lnTo>
                    <a:pt x="320" y="88"/>
                  </a:lnTo>
                  <a:lnTo>
                    <a:pt x="327" y="71"/>
                  </a:lnTo>
                  <a:lnTo>
                    <a:pt x="336" y="57"/>
                  </a:lnTo>
                  <a:lnTo>
                    <a:pt x="344" y="28"/>
                  </a:lnTo>
                  <a:lnTo>
                    <a:pt x="357" y="13"/>
                  </a:lnTo>
                  <a:lnTo>
                    <a:pt x="359" y="0"/>
                  </a:lnTo>
                  <a:lnTo>
                    <a:pt x="362" y="0"/>
                  </a:lnTo>
                  <a:lnTo>
                    <a:pt x="353" y="2"/>
                  </a:lnTo>
                  <a:lnTo>
                    <a:pt x="339" y="13"/>
                  </a:lnTo>
                  <a:lnTo>
                    <a:pt x="320" y="25"/>
                  </a:lnTo>
                  <a:lnTo>
                    <a:pt x="296" y="48"/>
                  </a:lnTo>
                  <a:lnTo>
                    <a:pt x="281" y="57"/>
                  </a:lnTo>
                  <a:lnTo>
                    <a:pt x="270" y="71"/>
                  </a:lnTo>
                  <a:lnTo>
                    <a:pt x="252" y="85"/>
                  </a:lnTo>
                  <a:lnTo>
                    <a:pt x="239" y="100"/>
                  </a:lnTo>
                  <a:lnTo>
                    <a:pt x="221" y="114"/>
                  </a:lnTo>
                  <a:lnTo>
                    <a:pt x="206" y="131"/>
                  </a:lnTo>
                  <a:lnTo>
                    <a:pt x="189" y="146"/>
                  </a:lnTo>
                  <a:lnTo>
                    <a:pt x="175" y="163"/>
                  </a:lnTo>
                  <a:lnTo>
                    <a:pt x="158" y="177"/>
                  </a:lnTo>
                  <a:lnTo>
                    <a:pt x="141" y="192"/>
                  </a:lnTo>
                  <a:lnTo>
                    <a:pt x="123" y="206"/>
                  </a:lnTo>
                  <a:lnTo>
                    <a:pt x="109" y="223"/>
                  </a:lnTo>
                  <a:lnTo>
                    <a:pt x="92" y="235"/>
                  </a:lnTo>
                  <a:lnTo>
                    <a:pt x="77" y="250"/>
                  </a:lnTo>
                  <a:lnTo>
                    <a:pt x="63" y="261"/>
                  </a:lnTo>
                  <a:lnTo>
                    <a:pt x="52" y="276"/>
                  </a:lnTo>
                  <a:lnTo>
                    <a:pt x="29" y="296"/>
                  </a:lnTo>
                  <a:lnTo>
                    <a:pt x="11" y="313"/>
                  </a:lnTo>
                  <a:lnTo>
                    <a:pt x="0" y="322"/>
                  </a:lnTo>
                  <a:lnTo>
                    <a:pt x="0" y="327"/>
                  </a:lnTo>
                  <a:lnTo>
                    <a:pt x="173" y="419"/>
                  </a:lnTo>
                  <a:close/>
                </a:path>
              </a:pathLst>
            </a:custGeom>
            <a:solidFill>
              <a:srgbClr val="D7C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82" name="Freeform 35"/>
            <p:cNvSpPr>
              <a:spLocks/>
            </p:cNvSpPr>
            <p:nvPr/>
          </p:nvSpPr>
          <p:spPr bwMode="auto">
            <a:xfrm>
              <a:off x="3990952" y="1068368"/>
              <a:ext cx="1506538" cy="1522413"/>
            </a:xfrm>
            <a:custGeom>
              <a:avLst/>
              <a:gdLst>
                <a:gd name="T0" fmla="*/ 2147483647 w 2847"/>
                <a:gd name="T1" fmla="*/ 2147483647 h 2876"/>
                <a:gd name="T2" fmla="*/ 2147483647 w 2847"/>
                <a:gd name="T3" fmla="*/ 2147483647 h 2876"/>
                <a:gd name="T4" fmla="*/ 2147483647 w 2847"/>
                <a:gd name="T5" fmla="*/ 2147483647 h 2876"/>
                <a:gd name="T6" fmla="*/ 2147483647 w 2847"/>
                <a:gd name="T7" fmla="*/ 2147483647 h 2876"/>
                <a:gd name="T8" fmla="*/ 2147483647 w 2847"/>
                <a:gd name="T9" fmla="*/ 2147483647 h 2876"/>
                <a:gd name="T10" fmla="*/ 2147483647 w 2847"/>
                <a:gd name="T11" fmla="*/ 2147483647 h 2876"/>
                <a:gd name="T12" fmla="*/ 2147483647 w 2847"/>
                <a:gd name="T13" fmla="*/ 2147483647 h 2876"/>
                <a:gd name="T14" fmla="*/ 2147483647 w 2847"/>
                <a:gd name="T15" fmla="*/ 2147483647 h 2876"/>
                <a:gd name="T16" fmla="*/ 2147483647 w 2847"/>
                <a:gd name="T17" fmla="*/ 2147483647 h 2876"/>
                <a:gd name="T18" fmla="*/ 2147483647 w 2847"/>
                <a:gd name="T19" fmla="*/ 2147483647 h 2876"/>
                <a:gd name="T20" fmla="*/ 2147483647 w 2847"/>
                <a:gd name="T21" fmla="*/ 2147483647 h 2876"/>
                <a:gd name="T22" fmla="*/ 2147483647 w 2847"/>
                <a:gd name="T23" fmla="*/ 2147483647 h 2876"/>
                <a:gd name="T24" fmla="*/ 2147483647 w 2847"/>
                <a:gd name="T25" fmla="*/ 2147483647 h 2876"/>
                <a:gd name="T26" fmla="*/ 2147483647 w 2847"/>
                <a:gd name="T27" fmla="*/ 2147483647 h 2876"/>
                <a:gd name="T28" fmla="*/ 2147483647 w 2847"/>
                <a:gd name="T29" fmla="*/ 2147483647 h 2876"/>
                <a:gd name="T30" fmla="*/ 2147483647 w 2847"/>
                <a:gd name="T31" fmla="*/ 2147483647 h 2876"/>
                <a:gd name="T32" fmla="*/ 2147483647 w 2847"/>
                <a:gd name="T33" fmla="*/ 2147483647 h 2876"/>
                <a:gd name="T34" fmla="*/ 2147483647 w 2847"/>
                <a:gd name="T35" fmla="*/ 2147483647 h 2876"/>
                <a:gd name="T36" fmla="*/ 2147483647 w 2847"/>
                <a:gd name="T37" fmla="*/ 2147483647 h 2876"/>
                <a:gd name="T38" fmla="*/ 2147483647 w 2847"/>
                <a:gd name="T39" fmla="*/ 2147483647 h 2876"/>
                <a:gd name="T40" fmla="*/ 2147483647 w 2847"/>
                <a:gd name="T41" fmla="*/ 2147483647 h 2876"/>
                <a:gd name="T42" fmla="*/ 2147483647 w 2847"/>
                <a:gd name="T43" fmla="*/ 2147483647 h 2876"/>
                <a:gd name="T44" fmla="*/ 2147483647 w 2847"/>
                <a:gd name="T45" fmla="*/ 2147483647 h 2876"/>
                <a:gd name="T46" fmla="*/ 2147483647 w 2847"/>
                <a:gd name="T47" fmla="*/ 2147483647 h 2876"/>
                <a:gd name="T48" fmla="*/ 2147483647 w 2847"/>
                <a:gd name="T49" fmla="*/ 2147483647 h 2876"/>
                <a:gd name="T50" fmla="*/ 2147483647 w 2847"/>
                <a:gd name="T51" fmla="*/ 2147483647 h 2876"/>
                <a:gd name="T52" fmla="*/ 2147483647 w 2847"/>
                <a:gd name="T53" fmla="*/ 2147483647 h 2876"/>
                <a:gd name="T54" fmla="*/ 2147483647 w 2847"/>
                <a:gd name="T55" fmla="*/ 2147483647 h 2876"/>
                <a:gd name="T56" fmla="*/ 2147483647 w 2847"/>
                <a:gd name="T57" fmla="*/ 2147483647 h 2876"/>
                <a:gd name="T58" fmla="*/ 2147483647 w 2847"/>
                <a:gd name="T59" fmla="*/ 2147483647 h 2876"/>
                <a:gd name="T60" fmla="*/ 2147483647 w 2847"/>
                <a:gd name="T61" fmla="*/ 2147483647 h 2876"/>
                <a:gd name="T62" fmla="*/ 2147483647 w 2847"/>
                <a:gd name="T63" fmla="*/ 2147483647 h 2876"/>
                <a:gd name="T64" fmla="*/ 2147483647 w 2847"/>
                <a:gd name="T65" fmla="*/ 2147483647 h 2876"/>
                <a:gd name="T66" fmla="*/ 2147483647 w 2847"/>
                <a:gd name="T67" fmla="*/ 2147483647 h 2876"/>
                <a:gd name="T68" fmla="*/ 2147483647 w 2847"/>
                <a:gd name="T69" fmla="*/ 2147483647 h 2876"/>
                <a:gd name="T70" fmla="*/ 2147483647 w 2847"/>
                <a:gd name="T71" fmla="*/ 2147483647 h 2876"/>
                <a:gd name="T72" fmla="*/ 2147483647 w 2847"/>
                <a:gd name="T73" fmla="*/ 2147483647 h 2876"/>
                <a:gd name="T74" fmla="*/ 2147483647 w 2847"/>
                <a:gd name="T75" fmla="*/ 2147483647 h 2876"/>
                <a:gd name="T76" fmla="*/ 2147483647 w 2847"/>
                <a:gd name="T77" fmla="*/ 2147483647 h 2876"/>
                <a:gd name="T78" fmla="*/ 2147483647 w 2847"/>
                <a:gd name="T79" fmla="*/ 2147483647 h 2876"/>
                <a:gd name="T80" fmla="*/ 2147483647 w 2847"/>
                <a:gd name="T81" fmla="*/ 0 h 2876"/>
                <a:gd name="T82" fmla="*/ 2147483647 w 2847"/>
                <a:gd name="T83" fmla="*/ 2147483647 h 2876"/>
                <a:gd name="T84" fmla="*/ 2147483647 w 2847"/>
                <a:gd name="T85" fmla="*/ 2147483647 h 2876"/>
                <a:gd name="T86" fmla="*/ 2147483647 w 2847"/>
                <a:gd name="T87" fmla="*/ 2147483647 h 2876"/>
                <a:gd name="T88" fmla="*/ 2147483647 w 2847"/>
                <a:gd name="T89" fmla="*/ 2147483647 h 2876"/>
                <a:gd name="T90" fmla="*/ 2147483647 w 2847"/>
                <a:gd name="T91" fmla="*/ 2147483647 h 2876"/>
                <a:gd name="T92" fmla="*/ 2147483647 w 2847"/>
                <a:gd name="T93" fmla="*/ 2147483647 h 2876"/>
                <a:gd name="T94" fmla="*/ 2147483647 w 2847"/>
                <a:gd name="T95" fmla="*/ 2147483647 h 2876"/>
                <a:gd name="T96" fmla="*/ 2147483647 w 2847"/>
                <a:gd name="T97" fmla="*/ 2147483647 h 2876"/>
                <a:gd name="T98" fmla="*/ 2147483647 w 2847"/>
                <a:gd name="T99" fmla="*/ 2147483647 h 2876"/>
                <a:gd name="T100" fmla="*/ 2147483647 w 2847"/>
                <a:gd name="T101" fmla="*/ 2147483647 h 287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7"/>
                <a:gd name="T154" fmla="*/ 0 h 2876"/>
                <a:gd name="T155" fmla="*/ 2847 w 2847"/>
                <a:gd name="T156" fmla="*/ 2876 h 287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7" h="2876">
                  <a:moveTo>
                    <a:pt x="900" y="1397"/>
                  </a:moveTo>
                  <a:lnTo>
                    <a:pt x="0" y="1436"/>
                  </a:lnTo>
                  <a:lnTo>
                    <a:pt x="1058" y="1732"/>
                  </a:lnTo>
                  <a:lnTo>
                    <a:pt x="770" y="2054"/>
                  </a:lnTo>
                  <a:lnTo>
                    <a:pt x="1270" y="1750"/>
                  </a:lnTo>
                  <a:lnTo>
                    <a:pt x="1419" y="1855"/>
                  </a:lnTo>
                  <a:lnTo>
                    <a:pt x="1419" y="1864"/>
                  </a:lnTo>
                  <a:lnTo>
                    <a:pt x="1419" y="1879"/>
                  </a:lnTo>
                  <a:lnTo>
                    <a:pt x="1419" y="1899"/>
                  </a:lnTo>
                  <a:lnTo>
                    <a:pt x="1419" y="1922"/>
                  </a:lnTo>
                  <a:lnTo>
                    <a:pt x="1419" y="1945"/>
                  </a:lnTo>
                  <a:lnTo>
                    <a:pt x="1419" y="1960"/>
                  </a:lnTo>
                  <a:lnTo>
                    <a:pt x="1419" y="1977"/>
                  </a:lnTo>
                  <a:lnTo>
                    <a:pt x="1419" y="1997"/>
                  </a:lnTo>
                  <a:lnTo>
                    <a:pt x="1419" y="2014"/>
                  </a:lnTo>
                  <a:lnTo>
                    <a:pt x="1419" y="2031"/>
                  </a:lnTo>
                  <a:lnTo>
                    <a:pt x="1419" y="2048"/>
                  </a:lnTo>
                  <a:lnTo>
                    <a:pt x="1419" y="2069"/>
                  </a:lnTo>
                  <a:lnTo>
                    <a:pt x="1419" y="2092"/>
                  </a:lnTo>
                  <a:lnTo>
                    <a:pt x="1419" y="2111"/>
                  </a:lnTo>
                  <a:lnTo>
                    <a:pt x="1419" y="2135"/>
                  </a:lnTo>
                  <a:lnTo>
                    <a:pt x="1419" y="2155"/>
                  </a:lnTo>
                  <a:lnTo>
                    <a:pt x="1423" y="2184"/>
                  </a:lnTo>
                  <a:lnTo>
                    <a:pt x="1423" y="2203"/>
                  </a:lnTo>
                  <a:lnTo>
                    <a:pt x="1423" y="2223"/>
                  </a:lnTo>
                  <a:lnTo>
                    <a:pt x="1423" y="2247"/>
                  </a:lnTo>
                  <a:lnTo>
                    <a:pt x="1426" y="2273"/>
                  </a:lnTo>
                  <a:lnTo>
                    <a:pt x="1426" y="2298"/>
                  </a:lnTo>
                  <a:lnTo>
                    <a:pt x="1426" y="2321"/>
                  </a:lnTo>
                  <a:lnTo>
                    <a:pt x="1426" y="2348"/>
                  </a:lnTo>
                  <a:lnTo>
                    <a:pt x="1428" y="2374"/>
                  </a:lnTo>
                  <a:lnTo>
                    <a:pt x="1428" y="2396"/>
                  </a:lnTo>
                  <a:lnTo>
                    <a:pt x="1428" y="2420"/>
                  </a:lnTo>
                  <a:lnTo>
                    <a:pt x="1428" y="2445"/>
                  </a:lnTo>
                  <a:lnTo>
                    <a:pt x="1428" y="2471"/>
                  </a:lnTo>
                  <a:lnTo>
                    <a:pt x="1428" y="2491"/>
                  </a:lnTo>
                  <a:lnTo>
                    <a:pt x="1428" y="2512"/>
                  </a:lnTo>
                  <a:lnTo>
                    <a:pt x="1428" y="2536"/>
                  </a:lnTo>
                  <a:lnTo>
                    <a:pt x="1428" y="2563"/>
                  </a:lnTo>
                  <a:lnTo>
                    <a:pt x="1428" y="2580"/>
                  </a:lnTo>
                  <a:lnTo>
                    <a:pt x="1428" y="2606"/>
                  </a:lnTo>
                  <a:lnTo>
                    <a:pt x="1428" y="2624"/>
                  </a:lnTo>
                  <a:lnTo>
                    <a:pt x="1428" y="2646"/>
                  </a:lnTo>
                  <a:lnTo>
                    <a:pt x="1428" y="2666"/>
                  </a:lnTo>
                  <a:lnTo>
                    <a:pt x="1428" y="2687"/>
                  </a:lnTo>
                  <a:lnTo>
                    <a:pt x="1428" y="2707"/>
                  </a:lnTo>
                  <a:lnTo>
                    <a:pt x="1432" y="2727"/>
                  </a:lnTo>
                  <a:lnTo>
                    <a:pt x="1432" y="2738"/>
                  </a:lnTo>
                  <a:lnTo>
                    <a:pt x="1432" y="2755"/>
                  </a:lnTo>
                  <a:lnTo>
                    <a:pt x="1432" y="2773"/>
                  </a:lnTo>
                  <a:lnTo>
                    <a:pt x="1432" y="2790"/>
                  </a:lnTo>
                  <a:lnTo>
                    <a:pt x="1432" y="2810"/>
                  </a:lnTo>
                  <a:lnTo>
                    <a:pt x="1432" y="2836"/>
                  </a:lnTo>
                  <a:lnTo>
                    <a:pt x="1432" y="2853"/>
                  </a:lnTo>
                  <a:lnTo>
                    <a:pt x="1432" y="2867"/>
                  </a:lnTo>
                  <a:lnTo>
                    <a:pt x="1432" y="2870"/>
                  </a:lnTo>
                  <a:lnTo>
                    <a:pt x="1434" y="2876"/>
                  </a:lnTo>
                  <a:lnTo>
                    <a:pt x="1432" y="2867"/>
                  </a:lnTo>
                  <a:lnTo>
                    <a:pt x="1432" y="2856"/>
                  </a:lnTo>
                  <a:lnTo>
                    <a:pt x="1434" y="2839"/>
                  </a:lnTo>
                  <a:lnTo>
                    <a:pt x="1439" y="2816"/>
                  </a:lnTo>
                  <a:lnTo>
                    <a:pt x="1439" y="2801"/>
                  </a:lnTo>
                  <a:lnTo>
                    <a:pt x="1445" y="2790"/>
                  </a:lnTo>
                  <a:lnTo>
                    <a:pt x="1445" y="2773"/>
                  </a:lnTo>
                  <a:lnTo>
                    <a:pt x="1452" y="2755"/>
                  </a:lnTo>
                  <a:lnTo>
                    <a:pt x="1454" y="2738"/>
                  </a:lnTo>
                  <a:lnTo>
                    <a:pt x="1460" y="2720"/>
                  </a:lnTo>
                  <a:lnTo>
                    <a:pt x="1463" y="2698"/>
                  </a:lnTo>
                  <a:lnTo>
                    <a:pt x="1472" y="2681"/>
                  </a:lnTo>
                  <a:lnTo>
                    <a:pt x="1474" y="2657"/>
                  </a:lnTo>
                  <a:lnTo>
                    <a:pt x="1480" y="2632"/>
                  </a:lnTo>
                  <a:lnTo>
                    <a:pt x="1483" y="2609"/>
                  </a:lnTo>
                  <a:lnTo>
                    <a:pt x="1489" y="2589"/>
                  </a:lnTo>
                  <a:lnTo>
                    <a:pt x="1491" y="2563"/>
                  </a:lnTo>
                  <a:lnTo>
                    <a:pt x="1498" y="2536"/>
                  </a:lnTo>
                  <a:lnTo>
                    <a:pt x="1503" y="2512"/>
                  </a:lnTo>
                  <a:lnTo>
                    <a:pt x="1511" y="2488"/>
                  </a:lnTo>
                  <a:lnTo>
                    <a:pt x="1515" y="2459"/>
                  </a:lnTo>
                  <a:lnTo>
                    <a:pt x="1520" y="2433"/>
                  </a:lnTo>
                  <a:lnTo>
                    <a:pt x="1526" y="2407"/>
                  </a:lnTo>
                  <a:lnTo>
                    <a:pt x="1535" y="2381"/>
                  </a:lnTo>
                  <a:lnTo>
                    <a:pt x="1540" y="2353"/>
                  </a:lnTo>
                  <a:lnTo>
                    <a:pt x="1546" y="2328"/>
                  </a:lnTo>
                  <a:lnTo>
                    <a:pt x="1552" y="2302"/>
                  </a:lnTo>
                  <a:lnTo>
                    <a:pt x="1561" y="2273"/>
                  </a:lnTo>
                  <a:lnTo>
                    <a:pt x="1563" y="2247"/>
                  </a:lnTo>
                  <a:lnTo>
                    <a:pt x="1568" y="2215"/>
                  </a:lnTo>
                  <a:lnTo>
                    <a:pt x="1575" y="2190"/>
                  </a:lnTo>
                  <a:lnTo>
                    <a:pt x="1583" y="2164"/>
                  </a:lnTo>
                  <a:lnTo>
                    <a:pt x="1586" y="2135"/>
                  </a:lnTo>
                  <a:lnTo>
                    <a:pt x="1592" y="2109"/>
                  </a:lnTo>
                  <a:lnTo>
                    <a:pt x="1598" y="2083"/>
                  </a:lnTo>
                  <a:lnTo>
                    <a:pt x="1607" y="2057"/>
                  </a:lnTo>
                  <a:lnTo>
                    <a:pt x="1609" y="2031"/>
                  </a:lnTo>
                  <a:lnTo>
                    <a:pt x="1618" y="2006"/>
                  </a:lnTo>
                  <a:lnTo>
                    <a:pt x="1621" y="1980"/>
                  </a:lnTo>
                  <a:lnTo>
                    <a:pt x="1629" y="1956"/>
                  </a:lnTo>
                  <a:lnTo>
                    <a:pt x="1632" y="1931"/>
                  </a:lnTo>
                  <a:lnTo>
                    <a:pt x="1638" y="1910"/>
                  </a:lnTo>
                  <a:lnTo>
                    <a:pt x="1641" y="1888"/>
                  </a:lnTo>
                  <a:lnTo>
                    <a:pt x="1649" y="1870"/>
                  </a:lnTo>
                  <a:lnTo>
                    <a:pt x="1652" y="1848"/>
                  </a:lnTo>
                  <a:lnTo>
                    <a:pt x="1655" y="1827"/>
                  </a:lnTo>
                  <a:lnTo>
                    <a:pt x="1658" y="1811"/>
                  </a:lnTo>
                  <a:lnTo>
                    <a:pt x="1664" y="1796"/>
                  </a:lnTo>
                  <a:lnTo>
                    <a:pt x="1667" y="1778"/>
                  </a:lnTo>
                  <a:lnTo>
                    <a:pt x="1669" y="1761"/>
                  </a:lnTo>
                  <a:lnTo>
                    <a:pt x="1673" y="1747"/>
                  </a:lnTo>
                  <a:lnTo>
                    <a:pt x="1678" y="1739"/>
                  </a:lnTo>
                  <a:lnTo>
                    <a:pt x="1682" y="1715"/>
                  </a:lnTo>
                  <a:lnTo>
                    <a:pt x="1687" y="1701"/>
                  </a:lnTo>
                  <a:lnTo>
                    <a:pt x="1690" y="1689"/>
                  </a:lnTo>
                  <a:lnTo>
                    <a:pt x="1693" y="1689"/>
                  </a:lnTo>
                  <a:lnTo>
                    <a:pt x="2089" y="2085"/>
                  </a:lnTo>
                  <a:lnTo>
                    <a:pt x="1730" y="1497"/>
                  </a:lnTo>
                  <a:lnTo>
                    <a:pt x="1805" y="1347"/>
                  </a:lnTo>
                  <a:lnTo>
                    <a:pt x="2847" y="1353"/>
                  </a:lnTo>
                  <a:lnTo>
                    <a:pt x="1698" y="1069"/>
                  </a:lnTo>
                  <a:lnTo>
                    <a:pt x="1997" y="738"/>
                  </a:lnTo>
                  <a:lnTo>
                    <a:pt x="1669" y="948"/>
                  </a:lnTo>
                  <a:lnTo>
                    <a:pt x="1595" y="1101"/>
                  </a:lnTo>
                  <a:lnTo>
                    <a:pt x="1371" y="1029"/>
                  </a:lnTo>
                  <a:lnTo>
                    <a:pt x="1353" y="0"/>
                  </a:lnTo>
                  <a:lnTo>
                    <a:pt x="1064" y="1057"/>
                  </a:lnTo>
                  <a:lnTo>
                    <a:pt x="1055" y="1064"/>
                  </a:lnTo>
                  <a:lnTo>
                    <a:pt x="1043" y="1077"/>
                  </a:lnTo>
                  <a:lnTo>
                    <a:pt x="1027" y="1088"/>
                  </a:lnTo>
                  <a:lnTo>
                    <a:pt x="1014" y="1084"/>
                  </a:lnTo>
                  <a:lnTo>
                    <a:pt x="1005" y="1071"/>
                  </a:lnTo>
                  <a:lnTo>
                    <a:pt x="994" y="1060"/>
                  </a:lnTo>
                  <a:lnTo>
                    <a:pt x="977" y="1042"/>
                  </a:lnTo>
                  <a:lnTo>
                    <a:pt x="959" y="1025"/>
                  </a:lnTo>
                  <a:lnTo>
                    <a:pt x="946" y="1011"/>
                  </a:lnTo>
                  <a:lnTo>
                    <a:pt x="935" y="1000"/>
                  </a:lnTo>
                  <a:lnTo>
                    <a:pt x="922" y="988"/>
                  </a:lnTo>
                  <a:lnTo>
                    <a:pt x="911" y="977"/>
                  </a:lnTo>
                  <a:lnTo>
                    <a:pt x="897" y="963"/>
                  </a:lnTo>
                  <a:lnTo>
                    <a:pt x="882" y="951"/>
                  </a:lnTo>
                  <a:lnTo>
                    <a:pt x="867" y="937"/>
                  </a:lnTo>
                  <a:lnTo>
                    <a:pt x="856" y="926"/>
                  </a:lnTo>
                  <a:lnTo>
                    <a:pt x="839" y="908"/>
                  </a:lnTo>
                  <a:lnTo>
                    <a:pt x="828" y="896"/>
                  </a:lnTo>
                  <a:lnTo>
                    <a:pt x="814" y="882"/>
                  </a:lnTo>
                  <a:lnTo>
                    <a:pt x="802" y="871"/>
                  </a:lnTo>
                  <a:lnTo>
                    <a:pt x="788" y="856"/>
                  </a:lnTo>
                  <a:lnTo>
                    <a:pt x="779" y="845"/>
                  </a:lnTo>
                  <a:lnTo>
                    <a:pt x="768" y="836"/>
                  </a:lnTo>
                  <a:lnTo>
                    <a:pt x="759" y="827"/>
                  </a:lnTo>
                  <a:lnTo>
                    <a:pt x="738" y="808"/>
                  </a:lnTo>
                  <a:lnTo>
                    <a:pt x="727" y="796"/>
                  </a:lnTo>
                  <a:lnTo>
                    <a:pt x="716" y="784"/>
                  </a:lnTo>
                  <a:lnTo>
                    <a:pt x="905" y="1117"/>
                  </a:lnTo>
                  <a:lnTo>
                    <a:pt x="1029" y="1178"/>
                  </a:lnTo>
                  <a:lnTo>
                    <a:pt x="900" y="1397"/>
                  </a:lnTo>
                  <a:close/>
                </a:path>
              </a:pathLst>
            </a:custGeom>
            <a:solidFill>
              <a:srgbClr val="E8E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83" name="Freeform 36"/>
            <p:cNvSpPr>
              <a:spLocks/>
            </p:cNvSpPr>
            <p:nvPr/>
          </p:nvSpPr>
          <p:spPr bwMode="auto">
            <a:xfrm>
              <a:off x="4473552" y="1566843"/>
              <a:ext cx="484188" cy="484188"/>
            </a:xfrm>
            <a:custGeom>
              <a:avLst/>
              <a:gdLst>
                <a:gd name="T0" fmla="*/ 2147483647 w 914"/>
                <a:gd name="T1" fmla="*/ 2147483647 h 913"/>
                <a:gd name="T2" fmla="*/ 2147483647 w 914"/>
                <a:gd name="T3" fmla="*/ 2147483647 h 913"/>
                <a:gd name="T4" fmla="*/ 2147483647 w 914"/>
                <a:gd name="T5" fmla="*/ 2147483647 h 913"/>
                <a:gd name="T6" fmla="*/ 2147483647 w 914"/>
                <a:gd name="T7" fmla="*/ 2147483647 h 913"/>
                <a:gd name="T8" fmla="*/ 2147483647 w 914"/>
                <a:gd name="T9" fmla="*/ 2147483647 h 913"/>
                <a:gd name="T10" fmla="*/ 2147483647 w 914"/>
                <a:gd name="T11" fmla="*/ 2147483647 h 913"/>
                <a:gd name="T12" fmla="*/ 2147483647 w 914"/>
                <a:gd name="T13" fmla="*/ 2147483647 h 913"/>
                <a:gd name="T14" fmla="*/ 2147483647 w 914"/>
                <a:gd name="T15" fmla="*/ 2147483647 h 913"/>
                <a:gd name="T16" fmla="*/ 2147483647 w 914"/>
                <a:gd name="T17" fmla="*/ 2147483647 h 913"/>
                <a:gd name="T18" fmla="*/ 2147483647 w 914"/>
                <a:gd name="T19" fmla="*/ 2147483647 h 913"/>
                <a:gd name="T20" fmla="*/ 2147483647 w 914"/>
                <a:gd name="T21" fmla="*/ 2147483647 h 913"/>
                <a:gd name="T22" fmla="*/ 2147483647 w 914"/>
                <a:gd name="T23" fmla="*/ 2147483647 h 913"/>
                <a:gd name="T24" fmla="*/ 2147483647 w 914"/>
                <a:gd name="T25" fmla="*/ 2147483647 h 913"/>
                <a:gd name="T26" fmla="*/ 2147483647 w 914"/>
                <a:gd name="T27" fmla="*/ 2147483647 h 913"/>
                <a:gd name="T28" fmla="*/ 2147483647 w 914"/>
                <a:gd name="T29" fmla="*/ 2147483647 h 913"/>
                <a:gd name="T30" fmla="*/ 2147483647 w 914"/>
                <a:gd name="T31" fmla="*/ 2147483647 h 913"/>
                <a:gd name="T32" fmla="*/ 2147483647 w 914"/>
                <a:gd name="T33" fmla="*/ 2147483647 h 913"/>
                <a:gd name="T34" fmla="*/ 2147483647 w 914"/>
                <a:gd name="T35" fmla="*/ 2147483647 h 913"/>
                <a:gd name="T36" fmla="*/ 2147483647 w 914"/>
                <a:gd name="T37" fmla="*/ 2147483647 h 913"/>
                <a:gd name="T38" fmla="*/ 2147483647 w 914"/>
                <a:gd name="T39" fmla="*/ 2147483647 h 913"/>
                <a:gd name="T40" fmla="*/ 2147483647 w 914"/>
                <a:gd name="T41" fmla="*/ 0 h 913"/>
                <a:gd name="T42" fmla="*/ 2147483647 w 914"/>
                <a:gd name="T43" fmla="*/ 0 h 913"/>
                <a:gd name="T44" fmla="*/ 2147483647 w 914"/>
                <a:gd name="T45" fmla="*/ 2147483647 h 913"/>
                <a:gd name="T46" fmla="*/ 2147483647 w 914"/>
                <a:gd name="T47" fmla="*/ 2147483647 h 913"/>
                <a:gd name="T48" fmla="*/ 2147483647 w 914"/>
                <a:gd name="T49" fmla="*/ 2147483647 h 913"/>
                <a:gd name="T50" fmla="*/ 2147483647 w 914"/>
                <a:gd name="T51" fmla="*/ 2147483647 h 913"/>
                <a:gd name="T52" fmla="*/ 2147483647 w 914"/>
                <a:gd name="T53" fmla="*/ 2147483647 h 913"/>
                <a:gd name="T54" fmla="*/ 2147483647 w 914"/>
                <a:gd name="T55" fmla="*/ 2147483647 h 913"/>
                <a:gd name="T56" fmla="*/ 2147483647 w 914"/>
                <a:gd name="T57" fmla="*/ 2147483647 h 913"/>
                <a:gd name="T58" fmla="*/ 2147483647 w 914"/>
                <a:gd name="T59" fmla="*/ 2147483647 h 913"/>
                <a:gd name="T60" fmla="*/ 2147483647 w 914"/>
                <a:gd name="T61" fmla="*/ 2147483647 h 913"/>
                <a:gd name="T62" fmla="*/ 0 w 914"/>
                <a:gd name="T63" fmla="*/ 2147483647 h 913"/>
                <a:gd name="T64" fmla="*/ 0 w 914"/>
                <a:gd name="T65" fmla="*/ 2147483647 h 913"/>
                <a:gd name="T66" fmla="*/ 2147483647 w 914"/>
                <a:gd name="T67" fmla="*/ 2147483647 h 913"/>
                <a:gd name="T68" fmla="*/ 2147483647 w 914"/>
                <a:gd name="T69" fmla="*/ 2147483647 h 913"/>
                <a:gd name="T70" fmla="*/ 2147483647 w 914"/>
                <a:gd name="T71" fmla="*/ 2147483647 h 913"/>
                <a:gd name="T72" fmla="*/ 2147483647 w 914"/>
                <a:gd name="T73" fmla="*/ 2147483647 h 913"/>
                <a:gd name="T74" fmla="*/ 2147483647 w 914"/>
                <a:gd name="T75" fmla="*/ 2147483647 h 913"/>
                <a:gd name="T76" fmla="*/ 2147483647 w 914"/>
                <a:gd name="T77" fmla="*/ 2147483647 h 913"/>
                <a:gd name="T78" fmla="*/ 2147483647 w 914"/>
                <a:gd name="T79" fmla="*/ 2147483647 h 913"/>
                <a:gd name="T80" fmla="*/ 2147483647 w 914"/>
                <a:gd name="T81" fmla="*/ 2147483647 h 913"/>
                <a:gd name="T82" fmla="*/ 2147483647 w 914"/>
                <a:gd name="T83" fmla="*/ 2147483647 h 913"/>
                <a:gd name="T84" fmla="*/ 2147483647 w 914"/>
                <a:gd name="T85" fmla="*/ 2147483647 h 91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14"/>
                <a:gd name="T130" fmla="*/ 0 h 913"/>
                <a:gd name="T131" fmla="*/ 914 w 914"/>
                <a:gd name="T132" fmla="*/ 913 h 91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14" h="913">
                  <a:moveTo>
                    <a:pt x="454" y="913"/>
                  </a:moveTo>
                  <a:lnTo>
                    <a:pt x="475" y="911"/>
                  </a:lnTo>
                  <a:lnTo>
                    <a:pt x="500" y="908"/>
                  </a:lnTo>
                  <a:lnTo>
                    <a:pt x="521" y="906"/>
                  </a:lnTo>
                  <a:lnTo>
                    <a:pt x="546" y="902"/>
                  </a:lnTo>
                  <a:lnTo>
                    <a:pt x="565" y="897"/>
                  </a:lnTo>
                  <a:lnTo>
                    <a:pt x="589" y="891"/>
                  </a:lnTo>
                  <a:lnTo>
                    <a:pt x="609" y="882"/>
                  </a:lnTo>
                  <a:lnTo>
                    <a:pt x="633" y="876"/>
                  </a:lnTo>
                  <a:lnTo>
                    <a:pt x="650" y="865"/>
                  </a:lnTo>
                  <a:lnTo>
                    <a:pt x="670" y="856"/>
                  </a:lnTo>
                  <a:lnTo>
                    <a:pt x="690" y="845"/>
                  </a:lnTo>
                  <a:lnTo>
                    <a:pt x="710" y="834"/>
                  </a:lnTo>
                  <a:lnTo>
                    <a:pt x="725" y="819"/>
                  </a:lnTo>
                  <a:lnTo>
                    <a:pt x="741" y="805"/>
                  </a:lnTo>
                  <a:lnTo>
                    <a:pt x="758" y="790"/>
                  </a:lnTo>
                  <a:lnTo>
                    <a:pt x="776" y="777"/>
                  </a:lnTo>
                  <a:lnTo>
                    <a:pt x="790" y="759"/>
                  </a:lnTo>
                  <a:lnTo>
                    <a:pt x="804" y="742"/>
                  </a:lnTo>
                  <a:lnTo>
                    <a:pt x="819" y="724"/>
                  </a:lnTo>
                  <a:lnTo>
                    <a:pt x="833" y="707"/>
                  </a:lnTo>
                  <a:lnTo>
                    <a:pt x="845" y="690"/>
                  </a:lnTo>
                  <a:lnTo>
                    <a:pt x="856" y="670"/>
                  </a:lnTo>
                  <a:lnTo>
                    <a:pt x="865" y="650"/>
                  </a:lnTo>
                  <a:lnTo>
                    <a:pt x="876" y="632"/>
                  </a:lnTo>
                  <a:lnTo>
                    <a:pt x="882" y="609"/>
                  </a:lnTo>
                  <a:lnTo>
                    <a:pt x="891" y="589"/>
                  </a:lnTo>
                  <a:lnTo>
                    <a:pt x="896" y="567"/>
                  </a:lnTo>
                  <a:lnTo>
                    <a:pt x="902" y="547"/>
                  </a:lnTo>
                  <a:lnTo>
                    <a:pt x="905" y="521"/>
                  </a:lnTo>
                  <a:lnTo>
                    <a:pt x="909" y="501"/>
                  </a:lnTo>
                  <a:lnTo>
                    <a:pt x="911" y="475"/>
                  </a:lnTo>
                  <a:lnTo>
                    <a:pt x="914" y="455"/>
                  </a:lnTo>
                  <a:lnTo>
                    <a:pt x="911" y="429"/>
                  </a:lnTo>
                  <a:lnTo>
                    <a:pt x="909" y="405"/>
                  </a:lnTo>
                  <a:lnTo>
                    <a:pt x="905" y="385"/>
                  </a:lnTo>
                  <a:lnTo>
                    <a:pt x="902" y="363"/>
                  </a:lnTo>
                  <a:lnTo>
                    <a:pt x="896" y="339"/>
                  </a:lnTo>
                  <a:lnTo>
                    <a:pt x="891" y="319"/>
                  </a:lnTo>
                  <a:lnTo>
                    <a:pt x="882" y="297"/>
                  </a:lnTo>
                  <a:lnTo>
                    <a:pt x="876" y="276"/>
                  </a:lnTo>
                  <a:lnTo>
                    <a:pt x="865" y="253"/>
                  </a:lnTo>
                  <a:lnTo>
                    <a:pt x="856" y="233"/>
                  </a:lnTo>
                  <a:lnTo>
                    <a:pt x="845" y="216"/>
                  </a:lnTo>
                  <a:lnTo>
                    <a:pt x="833" y="199"/>
                  </a:lnTo>
                  <a:lnTo>
                    <a:pt x="819" y="179"/>
                  </a:lnTo>
                  <a:lnTo>
                    <a:pt x="804" y="161"/>
                  </a:lnTo>
                  <a:lnTo>
                    <a:pt x="790" y="146"/>
                  </a:lnTo>
                  <a:lnTo>
                    <a:pt x="776" y="133"/>
                  </a:lnTo>
                  <a:lnTo>
                    <a:pt x="758" y="115"/>
                  </a:lnTo>
                  <a:lnTo>
                    <a:pt x="741" y="100"/>
                  </a:lnTo>
                  <a:lnTo>
                    <a:pt x="725" y="87"/>
                  </a:lnTo>
                  <a:lnTo>
                    <a:pt x="710" y="76"/>
                  </a:lnTo>
                  <a:lnTo>
                    <a:pt x="690" y="63"/>
                  </a:lnTo>
                  <a:lnTo>
                    <a:pt x="670" y="52"/>
                  </a:lnTo>
                  <a:lnTo>
                    <a:pt x="650" y="43"/>
                  </a:lnTo>
                  <a:lnTo>
                    <a:pt x="633" y="35"/>
                  </a:lnTo>
                  <a:lnTo>
                    <a:pt x="609" y="26"/>
                  </a:lnTo>
                  <a:lnTo>
                    <a:pt x="589" y="17"/>
                  </a:lnTo>
                  <a:lnTo>
                    <a:pt x="565" y="12"/>
                  </a:lnTo>
                  <a:lnTo>
                    <a:pt x="546" y="9"/>
                  </a:lnTo>
                  <a:lnTo>
                    <a:pt x="521" y="4"/>
                  </a:lnTo>
                  <a:lnTo>
                    <a:pt x="500" y="0"/>
                  </a:lnTo>
                  <a:lnTo>
                    <a:pt x="475" y="0"/>
                  </a:lnTo>
                  <a:lnTo>
                    <a:pt x="454" y="0"/>
                  </a:lnTo>
                  <a:lnTo>
                    <a:pt x="431" y="0"/>
                  </a:lnTo>
                  <a:lnTo>
                    <a:pt x="408" y="0"/>
                  </a:lnTo>
                  <a:lnTo>
                    <a:pt x="385" y="4"/>
                  </a:lnTo>
                  <a:lnTo>
                    <a:pt x="362" y="9"/>
                  </a:lnTo>
                  <a:lnTo>
                    <a:pt x="339" y="12"/>
                  </a:lnTo>
                  <a:lnTo>
                    <a:pt x="319" y="17"/>
                  </a:lnTo>
                  <a:lnTo>
                    <a:pt x="296" y="26"/>
                  </a:lnTo>
                  <a:lnTo>
                    <a:pt x="276" y="35"/>
                  </a:lnTo>
                  <a:lnTo>
                    <a:pt x="253" y="43"/>
                  </a:lnTo>
                  <a:lnTo>
                    <a:pt x="232" y="52"/>
                  </a:lnTo>
                  <a:lnTo>
                    <a:pt x="215" y="63"/>
                  </a:lnTo>
                  <a:lnTo>
                    <a:pt x="199" y="76"/>
                  </a:lnTo>
                  <a:lnTo>
                    <a:pt x="178" y="87"/>
                  </a:lnTo>
                  <a:lnTo>
                    <a:pt x="162" y="100"/>
                  </a:lnTo>
                  <a:lnTo>
                    <a:pt x="149" y="115"/>
                  </a:lnTo>
                  <a:lnTo>
                    <a:pt x="135" y="133"/>
                  </a:lnTo>
                  <a:lnTo>
                    <a:pt x="118" y="146"/>
                  </a:lnTo>
                  <a:lnTo>
                    <a:pt x="101" y="161"/>
                  </a:lnTo>
                  <a:lnTo>
                    <a:pt x="86" y="179"/>
                  </a:lnTo>
                  <a:lnTo>
                    <a:pt x="75" y="199"/>
                  </a:lnTo>
                  <a:lnTo>
                    <a:pt x="63" y="216"/>
                  </a:lnTo>
                  <a:lnTo>
                    <a:pt x="52" y="233"/>
                  </a:lnTo>
                  <a:lnTo>
                    <a:pt x="43" y="253"/>
                  </a:lnTo>
                  <a:lnTo>
                    <a:pt x="35" y="276"/>
                  </a:lnTo>
                  <a:lnTo>
                    <a:pt x="26" y="297"/>
                  </a:lnTo>
                  <a:lnTo>
                    <a:pt x="17" y="319"/>
                  </a:lnTo>
                  <a:lnTo>
                    <a:pt x="11" y="339"/>
                  </a:lnTo>
                  <a:lnTo>
                    <a:pt x="9" y="363"/>
                  </a:lnTo>
                  <a:lnTo>
                    <a:pt x="2" y="385"/>
                  </a:lnTo>
                  <a:lnTo>
                    <a:pt x="0" y="405"/>
                  </a:lnTo>
                  <a:lnTo>
                    <a:pt x="0" y="429"/>
                  </a:lnTo>
                  <a:lnTo>
                    <a:pt x="0" y="455"/>
                  </a:lnTo>
                  <a:lnTo>
                    <a:pt x="0" y="475"/>
                  </a:lnTo>
                  <a:lnTo>
                    <a:pt x="0" y="501"/>
                  </a:lnTo>
                  <a:lnTo>
                    <a:pt x="2" y="521"/>
                  </a:lnTo>
                  <a:lnTo>
                    <a:pt x="9" y="547"/>
                  </a:lnTo>
                  <a:lnTo>
                    <a:pt x="11" y="567"/>
                  </a:lnTo>
                  <a:lnTo>
                    <a:pt x="17" y="589"/>
                  </a:lnTo>
                  <a:lnTo>
                    <a:pt x="26" y="609"/>
                  </a:lnTo>
                  <a:lnTo>
                    <a:pt x="35" y="632"/>
                  </a:lnTo>
                  <a:lnTo>
                    <a:pt x="43" y="650"/>
                  </a:lnTo>
                  <a:lnTo>
                    <a:pt x="52" y="670"/>
                  </a:lnTo>
                  <a:lnTo>
                    <a:pt x="63" y="690"/>
                  </a:lnTo>
                  <a:lnTo>
                    <a:pt x="75" y="707"/>
                  </a:lnTo>
                  <a:lnTo>
                    <a:pt x="86" y="724"/>
                  </a:lnTo>
                  <a:lnTo>
                    <a:pt x="101" y="742"/>
                  </a:lnTo>
                  <a:lnTo>
                    <a:pt x="118" y="759"/>
                  </a:lnTo>
                  <a:lnTo>
                    <a:pt x="135" y="777"/>
                  </a:lnTo>
                  <a:lnTo>
                    <a:pt x="149" y="790"/>
                  </a:lnTo>
                  <a:lnTo>
                    <a:pt x="162" y="805"/>
                  </a:lnTo>
                  <a:lnTo>
                    <a:pt x="178" y="819"/>
                  </a:lnTo>
                  <a:lnTo>
                    <a:pt x="199" y="834"/>
                  </a:lnTo>
                  <a:lnTo>
                    <a:pt x="215" y="845"/>
                  </a:lnTo>
                  <a:lnTo>
                    <a:pt x="232" y="856"/>
                  </a:lnTo>
                  <a:lnTo>
                    <a:pt x="253" y="865"/>
                  </a:lnTo>
                  <a:lnTo>
                    <a:pt x="276" y="876"/>
                  </a:lnTo>
                  <a:lnTo>
                    <a:pt x="296" y="882"/>
                  </a:lnTo>
                  <a:lnTo>
                    <a:pt x="319" y="891"/>
                  </a:lnTo>
                  <a:lnTo>
                    <a:pt x="339" y="897"/>
                  </a:lnTo>
                  <a:lnTo>
                    <a:pt x="362" y="902"/>
                  </a:lnTo>
                  <a:lnTo>
                    <a:pt x="385" y="906"/>
                  </a:lnTo>
                  <a:lnTo>
                    <a:pt x="408" y="908"/>
                  </a:lnTo>
                  <a:lnTo>
                    <a:pt x="431" y="911"/>
                  </a:lnTo>
                  <a:lnTo>
                    <a:pt x="454" y="913"/>
                  </a:lnTo>
                  <a:close/>
                </a:path>
              </a:pathLst>
            </a:custGeom>
            <a:solidFill>
              <a:srgbClr val="D1B9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84" name="Freeform 37"/>
            <p:cNvSpPr>
              <a:spLocks/>
            </p:cNvSpPr>
            <p:nvPr/>
          </p:nvSpPr>
          <p:spPr bwMode="auto">
            <a:xfrm>
              <a:off x="4698977" y="1614468"/>
              <a:ext cx="207963" cy="385763"/>
            </a:xfrm>
            <a:custGeom>
              <a:avLst/>
              <a:gdLst>
                <a:gd name="T0" fmla="*/ 0 w 394"/>
                <a:gd name="T1" fmla="*/ 2147483647 h 730"/>
                <a:gd name="T2" fmla="*/ 2147483647 w 394"/>
                <a:gd name="T3" fmla="*/ 0 h 730"/>
                <a:gd name="T4" fmla="*/ 2147483647 w 394"/>
                <a:gd name="T5" fmla="*/ 0 h 730"/>
                <a:gd name="T6" fmla="*/ 2147483647 w 394"/>
                <a:gd name="T7" fmla="*/ 0 h 730"/>
                <a:gd name="T8" fmla="*/ 2147483647 w 394"/>
                <a:gd name="T9" fmla="*/ 2147483647 h 730"/>
                <a:gd name="T10" fmla="*/ 2147483647 w 394"/>
                <a:gd name="T11" fmla="*/ 2147483647 h 730"/>
                <a:gd name="T12" fmla="*/ 2147483647 w 394"/>
                <a:gd name="T13" fmla="*/ 2147483647 h 730"/>
                <a:gd name="T14" fmla="*/ 2147483647 w 394"/>
                <a:gd name="T15" fmla="*/ 2147483647 h 730"/>
                <a:gd name="T16" fmla="*/ 2147483647 w 394"/>
                <a:gd name="T17" fmla="*/ 2147483647 h 730"/>
                <a:gd name="T18" fmla="*/ 2147483647 w 394"/>
                <a:gd name="T19" fmla="*/ 2147483647 h 730"/>
                <a:gd name="T20" fmla="*/ 2147483647 w 394"/>
                <a:gd name="T21" fmla="*/ 2147483647 h 730"/>
                <a:gd name="T22" fmla="*/ 2147483647 w 394"/>
                <a:gd name="T23" fmla="*/ 2147483647 h 730"/>
                <a:gd name="T24" fmla="*/ 2147483647 w 394"/>
                <a:gd name="T25" fmla="*/ 2147483647 h 730"/>
                <a:gd name="T26" fmla="*/ 2147483647 w 394"/>
                <a:gd name="T27" fmla="*/ 2147483647 h 730"/>
                <a:gd name="T28" fmla="*/ 2147483647 w 394"/>
                <a:gd name="T29" fmla="*/ 2147483647 h 730"/>
                <a:gd name="T30" fmla="*/ 2147483647 w 394"/>
                <a:gd name="T31" fmla="*/ 2147483647 h 730"/>
                <a:gd name="T32" fmla="*/ 2147483647 w 394"/>
                <a:gd name="T33" fmla="*/ 2147483647 h 730"/>
                <a:gd name="T34" fmla="*/ 2147483647 w 394"/>
                <a:gd name="T35" fmla="*/ 2147483647 h 730"/>
                <a:gd name="T36" fmla="*/ 2147483647 w 394"/>
                <a:gd name="T37" fmla="*/ 2147483647 h 730"/>
                <a:gd name="T38" fmla="*/ 2147483647 w 394"/>
                <a:gd name="T39" fmla="*/ 2147483647 h 730"/>
                <a:gd name="T40" fmla="*/ 2147483647 w 394"/>
                <a:gd name="T41" fmla="*/ 2147483647 h 730"/>
                <a:gd name="T42" fmla="*/ 2147483647 w 394"/>
                <a:gd name="T43" fmla="*/ 2147483647 h 730"/>
                <a:gd name="T44" fmla="*/ 2147483647 w 394"/>
                <a:gd name="T45" fmla="*/ 2147483647 h 730"/>
                <a:gd name="T46" fmla="*/ 2147483647 w 394"/>
                <a:gd name="T47" fmla="*/ 2147483647 h 730"/>
                <a:gd name="T48" fmla="*/ 2147483647 w 394"/>
                <a:gd name="T49" fmla="*/ 2147483647 h 730"/>
                <a:gd name="T50" fmla="*/ 2147483647 w 394"/>
                <a:gd name="T51" fmla="*/ 2147483647 h 730"/>
                <a:gd name="T52" fmla="*/ 2147483647 w 394"/>
                <a:gd name="T53" fmla="*/ 2147483647 h 730"/>
                <a:gd name="T54" fmla="*/ 2147483647 w 394"/>
                <a:gd name="T55" fmla="*/ 2147483647 h 730"/>
                <a:gd name="T56" fmla="*/ 2147483647 w 394"/>
                <a:gd name="T57" fmla="*/ 2147483647 h 730"/>
                <a:gd name="T58" fmla="*/ 2147483647 w 394"/>
                <a:gd name="T59" fmla="*/ 2147483647 h 730"/>
                <a:gd name="T60" fmla="*/ 2147483647 w 394"/>
                <a:gd name="T61" fmla="*/ 2147483647 h 730"/>
                <a:gd name="T62" fmla="*/ 2147483647 w 394"/>
                <a:gd name="T63" fmla="*/ 2147483647 h 730"/>
                <a:gd name="T64" fmla="*/ 2147483647 w 394"/>
                <a:gd name="T65" fmla="*/ 2147483647 h 730"/>
                <a:gd name="T66" fmla="*/ 2147483647 w 394"/>
                <a:gd name="T67" fmla="*/ 2147483647 h 730"/>
                <a:gd name="T68" fmla="*/ 2147483647 w 394"/>
                <a:gd name="T69" fmla="*/ 2147483647 h 730"/>
                <a:gd name="T70" fmla="*/ 2147483647 w 394"/>
                <a:gd name="T71" fmla="*/ 2147483647 h 730"/>
                <a:gd name="T72" fmla="*/ 2147483647 w 394"/>
                <a:gd name="T73" fmla="*/ 2147483647 h 730"/>
                <a:gd name="T74" fmla="*/ 2147483647 w 394"/>
                <a:gd name="T75" fmla="*/ 2147483647 h 730"/>
                <a:gd name="T76" fmla="*/ 2147483647 w 394"/>
                <a:gd name="T77" fmla="*/ 2147483647 h 730"/>
                <a:gd name="T78" fmla="*/ 2147483647 w 394"/>
                <a:gd name="T79" fmla="*/ 2147483647 h 730"/>
                <a:gd name="T80" fmla="*/ 2147483647 w 394"/>
                <a:gd name="T81" fmla="*/ 2147483647 h 730"/>
                <a:gd name="T82" fmla="*/ 2147483647 w 394"/>
                <a:gd name="T83" fmla="*/ 2147483647 h 730"/>
                <a:gd name="T84" fmla="*/ 2147483647 w 394"/>
                <a:gd name="T85" fmla="*/ 2147483647 h 730"/>
                <a:gd name="T86" fmla="*/ 2147483647 w 394"/>
                <a:gd name="T87" fmla="*/ 2147483647 h 730"/>
                <a:gd name="T88" fmla="*/ 2147483647 w 394"/>
                <a:gd name="T89" fmla="*/ 2147483647 h 730"/>
                <a:gd name="T90" fmla="*/ 2147483647 w 394"/>
                <a:gd name="T91" fmla="*/ 2147483647 h 730"/>
                <a:gd name="T92" fmla="*/ 2147483647 w 394"/>
                <a:gd name="T93" fmla="*/ 2147483647 h 730"/>
                <a:gd name="T94" fmla="*/ 2147483647 w 394"/>
                <a:gd name="T95" fmla="*/ 2147483647 h 730"/>
                <a:gd name="T96" fmla="*/ 2147483647 w 394"/>
                <a:gd name="T97" fmla="*/ 2147483647 h 730"/>
                <a:gd name="T98" fmla="*/ 2147483647 w 394"/>
                <a:gd name="T99" fmla="*/ 2147483647 h 730"/>
                <a:gd name="T100" fmla="*/ 2147483647 w 394"/>
                <a:gd name="T101" fmla="*/ 2147483647 h 730"/>
                <a:gd name="T102" fmla="*/ 2147483647 w 394"/>
                <a:gd name="T103" fmla="*/ 2147483647 h 730"/>
                <a:gd name="T104" fmla="*/ 2147483647 w 394"/>
                <a:gd name="T105" fmla="*/ 2147483647 h 730"/>
                <a:gd name="T106" fmla="*/ 2147483647 w 394"/>
                <a:gd name="T107" fmla="*/ 2147483647 h 730"/>
                <a:gd name="T108" fmla="*/ 2147483647 w 394"/>
                <a:gd name="T109" fmla="*/ 2147483647 h 730"/>
                <a:gd name="T110" fmla="*/ 2147483647 w 394"/>
                <a:gd name="T111" fmla="*/ 2147483647 h 730"/>
                <a:gd name="T112" fmla="*/ 2147483647 w 394"/>
                <a:gd name="T113" fmla="*/ 2147483647 h 730"/>
                <a:gd name="T114" fmla="*/ 0 w 394"/>
                <a:gd name="T115" fmla="*/ 2147483647 h 7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94"/>
                <a:gd name="T175" fmla="*/ 0 h 730"/>
                <a:gd name="T176" fmla="*/ 394 w 394"/>
                <a:gd name="T177" fmla="*/ 730 h 73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94" h="730">
                  <a:moveTo>
                    <a:pt x="0" y="3"/>
                  </a:moveTo>
                  <a:lnTo>
                    <a:pt x="4" y="0"/>
                  </a:lnTo>
                  <a:lnTo>
                    <a:pt x="15" y="0"/>
                  </a:lnTo>
                  <a:lnTo>
                    <a:pt x="29" y="0"/>
                  </a:lnTo>
                  <a:lnTo>
                    <a:pt x="55" y="7"/>
                  </a:lnTo>
                  <a:lnTo>
                    <a:pt x="66" y="7"/>
                  </a:lnTo>
                  <a:lnTo>
                    <a:pt x="83" y="9"/>
                  </a:lnTo>
                  <a:lnTo>
                    <a:pt x="101" y="11"/>
                  </a:lnTo>
                  <a:lnTo>
                    <a:pt x="118" y="18"/>
                  </a:lnTo>
                  <a:lnTo>
                    <a:pt x="136" y="20"/>
                  </a:lnTo>
                  <a:lnTo>
                    <a:pt x="153" y="26"/>
                  </a:lnTo>
                  <a:lnTo>
                    <a:pt x="170" y="33"/>
                  </a:lnTo>
                  <a:lnTo>
                    <a:pt x="190" y="40"/>
                  </a:lnTo>
                  <a:lnTo>
                    <a:pt x="208" y="46"/>
                  </a:lnTo>
                  <a:lnTo>
                    <a:pt x="225" y="55"/>
                  </a:lnTo>
                  <a:lnTo>
                    <a:pt x="241" y="66"/>
                  </a:lnTo>
                  <a:lnTo>
                    <a:pt x="262" y="79"/>
                  </a:lnTo>
                  <a:lnTo>
                    <a:pt x="276" y="90"/>
                  </a:lnTo>
                  <a:lnTo>
                    <a:pt x="293" y="103"/>
                  </a:lnTo>
                  <a:lnTo>
                    <a:pt x="305" y="121"/>
                  </a:lnTo>
                  <a:lnTo>
                    <a:pt x="322" y="141"/>
                  </a:lnTo>
                  <a:lnTo>
                    <a:pt x="333" y="158"/>
                  </a:lnTo>
                  <a:lnTo>
                    <a:pt x="348" y="178"/>
                  </a:lnTo>
                  <a:lnTo>
                    <a:pt x="359" y="202"/>
                  </a:lnTo>
                  <a:lnTo>
                    <a:pt x="370" y="228"/>
                  </a:lnTo>
                  <a:lnTo>
                    <a:pt x="377" y="254"/>
                  </a:lnTo>
                  <a:lnTo>
                    <a:pt x="385" y="282"/>
                  </a:lnTo>
                  <a:lnTo>
                    <a:pt x="385" y="296"/>
                  </a:lnTo>
                  <a:lnTo>
                    <a:pt x="388" y="314"/>
                  </a:lnTo>
                  <a:lnTo>
                    <a:pt x="392" y="328"/>
                  </a:lnTo>
                  <a:lnTo>
                    <a:pt x="394" y="345"/>
                  </a:lnTo>
                  <a:lnTo>
                    <a:pt x="392" y="374"/>
                  </a:lnTo>
                  <a:lnTo>
                    <a:pt x="388" y="405"/>
                  </a:lnTo>
                  <a:lnTo>
                    <a:pt x="383" y="434"/>
                  </a:lnTo>
                  <a:lnTo>
                    <a:pt x="379" y="463"/>
                  </a:lnTo>
                  <a:lnTo>
                    <a:pt x="370" y="486"/>
                  </a:lnTo>
                  <a:lnTo>
                    <a:pt x="362" y="509"/>
                  </a:lnTo>
                  <a:lnTo>
                    <a:pt x="351" y="532"/>
                  </a:lnTo>
                  <a:lnTo>
                    <a:pt x="342" y="555"/>
                  </a:lnTo>
                  <a:lnTo>
                    <a:pt x="328" y="572"/>
                  </a:lnTo>
                  <a:lnTo>
                    <a:pt x="313" y="589"/>
                  </a:lnTo>
                  <a:lnTo>
                    <a:pt x="300" y="604"/>
                  </a:lnTo>
                  <a:lnTo>
                    <a:pt x="287" y="618"/>
                  </a:lnTo>
                  <a:lnTo>
                    <a:pt x="271" y="629"/>
                  </a:lnTo>
                  <a:lnTo>
                    <a:pt x="256" y="644"/>
                  </a:lnTo>
                  <a:lnTo>
                    <a:pt x="239" y="655"/>
                  </a:lnTo>
                  <a:lnTo>
                    <a:pt x="225" y="670"/>
                  </a:lnTo>
                  <a:lnTo>
                    <a:pt x="208" y="675"/>
                  </a:lnTo>
                  <a:lnTo>
                    <a:pt x="190" y="684"/>
                  </a:lnTo>
                  <a:lnTo>
                    <a:pt x="173" y="690"/>
                  </a:lnTo>
                  <a:lnTo>
                    <a:pt x="155" y="699"/>
                  </a:lnTo>
                  <a:lnTo>
                    <a:pt x="124" y="708"/>
                  </a:lnTo>
                  <a:lnTo>
                    <a:pt x="98" y="719"/>
                  </a:lnTo>
                  <a:lnTo>
                    <a:pt x="72" y="721"/>
                  </a:lnTo>
                  <a:lnTo>
                    <a:pt x="57" y="727"/>
                  </a:lnTo>
                  <a:lnTo>
                    <a:pt x="46" y="727"/>
                  </a:lnTo>
                  <a:lnTo>
                    <a:pt x="44" y="73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C7A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85" name="Freeform 38"/>
            <p:cNvSpPr>
              <a:spLocks/>
            </p:cNvSpPr>
            <p:nvPr/>
          </p:nvSpPr>
          <p:spPr bwMode="auto">
            <a:xfrm>
              <a:off x="4495777" y="1582718"/>
              <a:ext cx="312738" cy="455613"/>
            </a:xfrm>
            <a:custGeom>
              <a:avLst/>
              <a:gdLst>
                <a:gd name="T0" fmla="*/ 2147483647 w 590"/>
                <a:gd name="T1" fmla="*/ 2147483647 h 861"/>
                <a:gd name="T2" fmla="*/ 2147483647 w 590"/>
                <a:gd name="T3" fmla="*/ 0 h 861"/>
                <a:gd name="T4" fmla="*/ 2147483647 w 590"/>
                <a:gd name="T5" fmla="*/ 2147483647 h 861"/>
                <a:gd name="T6" fmla="*/ 2147483647 w 590"/>
                <a:gd name="T7" fmla="*/ 2147483647 h 861"/>
                <a:gd name="T8" fmla="*/ 2147483647 w 590"/>
                <a:gd name="T9" fmla="*/ 2147483647 h 861"/>
                <a:gd name="T10" fmla="*/ 2147483647 w 590"/>
                <a:gd name="T11" fmla="*/ 2147483647 h 861"/>
                <a:gd name="T12" fmla="*/ 2147483647 w 590"/>
                <a:gd name="T13" fmla="*/ 2147483647 h 861"/>
                <a:gd name="T14" fmla="*/ 2147483647 w 590"/>
                <a:gd name="T15" fmla="*/ 2147483647 h 861"/>
                <a:gd name="T16" fmla="*/ 2147483647 w 590"/>
                <a:gd name="T17" fmla="*/ 2147483647 h 861"/>
                <a:gd name="T18" fmla="*/ 2147483647 w 590"/>
                <a:gd name="T19" fmla="*/ 2147483647 h 861"/>
                <a:gd name="T20" fmla="*/ 2147483647 w 590"/>
                <a:gd name="T21" fmla="*/ 2147483647 h 861"/>
                <a:gd name="T22" fmla="*/ 2147483647 w 590"/>
                <a:gd name="T23" fmla="*/ 2147483647 h 861"/>
                <a:gd name="T24" fmla="*/ 2147483647 w 590"/>
                <a:gd name="T25" fmla="*/ 2147483647 h 861"/>
                <a:gd name="T26" fmla="*/ 2147483647 w 590"/>
                <a:gd name="T27" fmla="*/ 2147483647 h 861"/>
                <a:gd name="T28" fmla="*/ 2147483647 w 590"/>
                <a:gd name="T29" fmla="*/ 2147483647 h 861"/>
                <a:gd name="T30" fmla="*/ 2147483647 w 590"/>
                <a:gd name="T31" fmla="*/ 2147483647 h 861"/>
                <a:gd name="T32" fmla="*/ 2147483647 w 590"/>
                <a:gd name="T33" fmla="*/ 2147483647 h 861"/>
                <a:gd name="T34" fmla="*/ 2147483647 w 590"/>
                <a:gd name="T35" fmla="*/ 2147483647 h 861"/>
                <a:gd name="T36" fmla="*/ 2147483647 w 590"/>
                <a:gd name="T37" fmla="*/ 2147483647 h 861"/>
                <a:gd name="T38" fmla="*/ 2147483647 w 590"/>
                <a:gd name="T39" fmla="*/ 2147483647 h 861"/>
                <a:gd name="T40" fmla="*/ 2147483647 w 590"/>
                <a:gd name="T41" fmla="*/ 2147483647 h 861"/>
                <a:gd name="T42" fmla="*/ 2147483647 w 590"/>
                <a:gd name="T43" fmla="*/ 2147483647 h 861"/>
                <a:gd name="T44" fmla="*/ 2147483647 w 590"/>
                <a:gd name="T45" fmla="*/ 2147483647 h 861"/>
                <a:gd name="T46" fmla="*/ 2147483647 w 590"/>
                <a:gd name="T47" fmla="*/ 2147483647 h 861"/>
                <a:gd name="T48" fmla="*/ 2147483647 w 590"/>
                <a:gd name="T49" fmla="*/ 2147483647 h 861"/>
                <a:gd name="T50" fmla="*/ 2147483647 w 590"/>
                <a:gd name="T51" fmla="*/ 2147483647 h 861"/>
                <a:gd name="T52" fmla="*/ 2147483647 w 590"/>
                <a:gd name="T53" fmla="*/ 2147483647 h 861"/>
                <a:gd name="T54" fmla="*/ 2147483647 w 590"/>
                <a:gd name="T55" fmla="*/ 2147483647 h 861"/>
                <a:gd name="T56" fmla="*/ 2147483647 w 590"/>
                <a:gd name="T57" fmla="*/ 2147483647 h 861"/>
                <a:gd name="T58" fmla="*/ 2147483647 w 590"/>
                <a:gd name="T59" fmla="*/ 2147483647 h 861"/>
                <a:gd name="T60" fmla="*/ 2147483647 w 590"/>
                <a:gd name="T61" fmla="*/ 2147483647 h 861"/>
                <a:gd name="T62" fmla="*/ 2147483647 w 590"/>
                <a:gd name="T63" fmla="*/ 2147483647 h 861"/>
                <a:gd name="T64" fmla="*/ 2147483647 w 590"/>
                <a:gd name="T65" fmla="*/ 2147483647 h 861"/>
                <a:gd name="T66" fmla="*/ 2147483647 w 590"/>
                <a:gd name="T67" fmla="*/ 2147483647 h 861"/>
                <a:gd name="T68" fmla="*/ 2147483647 w 590"/>
                <a:gd name="T69" fmla="*/ 2147483647 h 861"/>
                <a:gd name="T70" fmla="*/ 2147483647 w 590"/>
                <a:gd name="T71" fmla="*/ 2147483647 h 861"/>
                <a:gd name="T72" fmla="*/ 2147483647 w 590"/>
                <a:gd name="T73" fmla="*/ 2147483647 h 861"/>
                <a:gd name="T74" fmla="*/ 2147483647 w 590"/>
                <a:gd name="T75" fmla="*/ 2147483647 h 861"/>
                <a:gd name="T76" fmla="*/ 2147483647 w 590"/>
                <a:gd name="T77" fmla="*/ 2147483647 h 861"/>
                <a:gd name="T78" fmla="*/ 2147483647 w 590"/>
                <a:gd name="T79" fmla="*/ 2147483647 h 861"/>
                <a:gd name="T80" fmla="*/ 0 w 590"/>
                <a:gd name="T81" fmla="*/ 2147483647 h 861"/>
                <a:gd name="T82" fmla="*/ 0 w 590"/>
                <a:gd name="T83" fmla="*/ 2147483647 h 861"/>
                <a:gd name="T84" fmla="*/ 2147483647 w 590"/>
                <a:gd name="T85" fmla="*/ 2147483647 h 861"/>
                <a:gd name="T86" fmla="*/ 2147483647 w 590"/>
                <a:gd name="T87" fmla="*/ 2147483647 h 861"/>
                <a:gd name="T88" fmla="*/ 2147483647 w 590"/>
                <a:gd name="T89" fmla="*/ 2147483647 h 861"/>
                <a:gd name="T90" fmla="*/ 2147483647 w 590"/>
                <a:gd name="T91" fmla="*/ 2147483647 h 861"/>
                <a:gd name="T92" fmla="*/ 2147483647 w 590"/>
                <a:gd name="T93" fmla="*/ 2147483647 h 86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90"/>
                <a:gd name="T142" fmla="*/ 0 h 861"/>
                <a:gd name="T143" fmla="*/ 590 w 590"/>
                <a:gd name="T144" fmla="*/ 861 h 86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90" h="861">
                  <a:moveTo>
                    <a:pt x="365" y="2"/>
                  </a:moveTo>
                  <a:lnTo>
                    <a:pt x="399" y="0"/>
                  </a:lnTo>
                  <a:lnTo>
                    <a:pt x="365" y="83"/>
                  </a:lnTo>
                  <a:lnTo>
                    <a:pt x="319" y="149"/>
                  </a:lnTo>
                  <a:lnTo>
                    <a:pt x="290" y="309"/>
                  </a:lnTo>
                  <a:lnTo>
                    <a:pt x="281" y="416"/>
                  </a:lnTo>
                  <a:lnTo>
                    <a:pt x="590" y="410"/>
                  </a:lnTo>
                  <a:lnTo>
                    <a:pt x="590" y="442"/>
                  </a:lnTo>
                  <a:lnTo>
                    <a:pt x="382" y="504"/>
                  </a:lnTo>
                  <a:lnTo>
                    <a:pt x="460" y="605"/>
                  </a:lnTo>
                  <a:lnTo>
                    <a:pt x="561" y="496"/>
                  </a:lnTo>
                  <a:lnTo>
                    <a:pt x="503" y="692"/>
                  </a:lnTo>
                  <a:lnTo>
                    <a:pt x="426" y="763"/>
                  </a:lnTo>
                  <a:lnTo>
                    <a:pt x="428" y="824"/>
                  </a:lnTo>
                  <a:lnTo>
                    <a:pt x="434" y="861"/>
                  </a:lnTo>
                  <a:lnTo>
                    <a:pt x="290" y="817"/>
                  </a:lnTo>
                  <a:lnTo>
                    <a:pt x="285" y="813"/>
                  </a:lnTo>
                  <a:lnTo>
                    <a:pt x="270" y="806"/>
                  </a:lnTo>
                  <a:lnTo>
                    <a:pt x="248" y="795"/>
                  </a:lnTo>
                  <a:lnTo>
                    <a:pt x="224" y="784"/>
                  </a:lnTo>
                  <a:lnTo>
                    <a:pt x="198" y="767"/>
                  </a:lnTo>
                  <a:lnTo>
                    <a:pt x="178" y="754"/>
                  </a:lnTo>
                  <a:lnTo>
                    <a:pt x="161" y="747"/>
                  </a:lnTo>
                  <a:lnTo>
                    <a:pt x="152" y="740"/>
                  </a:lnTo>
                  <a:lnTo>
                    <a:pt x="141" y="729"/>
                  </a:lnTo>
                  <a:lnTo>
                    <a:pt x="126" y="712"/>
                  </a:lnTo>
                  <a:lnTo>
                    <a:pt x="110" y="688"/>
                  </a:lnTo>
                  <a:lnTo>
                    <a:pt x="89" y="666"/>
                  </a:lnTo>
                  <a:lnTo>
                    <a:pt x="66" y="642"/>
                  </a:lnTo>
                  <a:lnTo>
                    <a:pt x="49" y="622"/>
                  </a:lnTo>
                  <a:lnTo>
                    <a:pt x="35" y="602"/>
                  </a:lnTo>
                  <a:lnTo>
                    <a:pt x="32" y="594"/>
                  </a:lnTo>
                  <a:lnTo>
                    <a:pt x="27" y="579"/>
                  </a:lnTo>
                  <a:lnTo>
                    <a:pt x="23" y="559"/>
                  </a:lnTo>
                  <a:lnTo>
                    <a:pt x="18" y="542"/>
                  </a:lnTo>
                  <a:lnTo>
                    <a:pt x="18" y="528"/>
                  </a:lnTo>
                  <a:lnTo>
                    <a:pt x="12" y="513"/>
                  </a:lnTo>
                  <a:lnTo>
                    <a:pt x="12" y="499"/>
                  </a:lnTo>
                  <a:lnTo>
                    <a:pt x="5" y="467"/>
                  </a:lnTo>
                  <a:lnTo>
                    <a:pt x="3" y="445"/>
                  </a:lnTo>
                  <a:lnTo>
                    <a:pt x="0" y="427"/>
                  </a:lnTo>
                  <a:lnTo>
                    <a:pt x="0" y="421"/>
                  </a:lnTo>
                  <a:lnTo>
                    <a:pt x="46" y="263"/>
                  </a:lnTo>
                  <a:lnTo>
                    <a:pt x="86" y="143"/>
                  </a:lnTo>
                  <a:lnTo>
                    <a:pt x="193" y="74"/>
                  </a:lnTo>
                  <a:lnTo>
                    <a:pt x="301" y="22"/>
                  </a:lnTo>
                  <a:lnTo>
                    <a:pt x="365" y="2"/>
                  </a:lnTo>
                  <a:close/>
                </a:path>
              </a:pathLst>
            </a:custGeom>
            <a:solidFill>
              <a:srgbClr val="C7A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86" name="Freeform 39"/>
            <p:cNvSpPr>
              <a:spLocks/>
            </p:cNvSpPr>
            <p:nvPr/>
          </p:nvSpPr>
          <p:spPr bwMode="auto">
            <a:xfrm>
              <a:off x="4556102" y="1608118"/>
              <a:ext cx="165100" cy="392113"/>
            </a:xfrm>
            <a:custGeom>
              <a:avLst/>
              <a:gdLst>
                <a:gd name="T0" fmla="*/ 2147483647 w 314"/>
                <a:gd name="T1" fmla="*/ 0 h 741"/>
                <a:gd name="T2" fmla="*/ 2147483647 w 314"/>
                <a:gd name="T3" fmla="*/ 2147483647 h 741"/>
                <a:gd name="T4" fmla="*/ 2147483647 w 314"/>
                <a:gd name="T5" fmla="*/ 2147483647 h 741"/>
                <a:gd name="T6" fmla="*/ 2147483647 w 314"/>
                <a:gd name="T7" fmla="*/ 2147483647 h 741"/>
                <a:gd name="T8" fmla="*/ 2147483647 w 314"/>
                <a:gd name="T9" fmla="*/ 2147483647 h 741"/>
                <a:gd name="T10" fmla="*/ 2147483647 w 314"/>
                <a:gd name="T11" fmla="*/ 2147483647 h 741"/>
                <a:gd name="T12" fmla="*/ 2147483647 w 314"/>
                <a:gd name="T13" fmla="*/ 2147483647 h 741"/>
                <a:gd name="T14" fmla="*/ 2147483647 w 314"/>
                <a:gd name="T15" fmla="*/ 2147483647 h 741"/>
                <a:gd name="T16" fmla="*/ 2147483647 w 314"/>
                <a:gd name="T17" fmla="*/ 2147483647 h 741"/>
                <a:gd name="T18" fmla="*/ 2147483647 w 314"/>
                <a:gd name="T19" fmla="*/ 2147483647 h 741"/>
                <a:gd name="T20" fmla="*/ 2147483647 w 314"/>
                <a:gd name="T21" fmla="*/ 2147483647 h 741"/>
                <a:gd name="T22" fmla="*/ 2147483647 w 314"/>
                <a:gd name="T23" fmla="*/ 2147483647 h 741"/>
                <a:gd name="T24" fmla="*/ 2147483647 w 314"/>
                <a:gd name="T25" fmla="*/ 2147483647 h 741"/>
                <a:gd name="T26" fmla="*/ 2147483647 w 314"/>
                <a:gd name="T27" fmla="*/ 2147483647 h 741"/>
                <a:gd name="T28" fmla="*/ 2147483647 w 314"/>
                <a:gd name="T29" fmla="*/ 2147483647 h 741"/>
                <a:gd name="T30" fmla="*/ 2147483647 w 314"/>
                <a:gd name="T31" fmla="*/ 2147483647 h 741"/>
                <a:gd name="T32" fmla="*/ 2147483647 w 314"/>
                <a:gd name="T33" fmla="*/ 2147483647 h 741"/>
                <a:gd name="T34" fmla="*/ 2147483647 w 314"/>
                <a:gd name="T35" fmla="*/ 2147483647 h 741"/>
                <a:gd name="T36" fmla="*/ 2147483647 w 314"/>
                <a:gd name="T37" fmla="*/ 2147483647 h 741"/>
                <a:gd name="T38" fmla="*/ 2147483647 w 314"/>
                <a:gd name="T39" fmla="*/ 2147483647 h 741"/>
                <a:gd name="T40" fmla="*/ 2147483647 w 314"/>
                <a:gd name="T41" fmla="*/ 2147483647 h 741"/>
                <a:gd name="T42" fmla="*/ 2147483647 w 314"/>
                <a:gd name="T43" fmla="*/ 2147483647 h 741"/>
                <a:gd name="T44" fmla="*/ 2147483647 w 314"/>
                <a:gd name="T45" fmla="*/ 2147483647 h 741"/>
                <a:gd name="T46" fmla="*/ 2147483647 w 314"/>
                <a:gd name="T47" fmla="*/ 2147483647 h 741"/>
                <a:gd name="T48" fmla="*/ 2147483647 w 314"/>
                <a:gd name="T49" fmla="*/ 2147483647 h 741"/>
                <a:gd name="T50" fmla="*/ 2147483647 w 314"/>
                <a:gd name="T51" fmla="*/ 2147483647 h 741"/>
                <a:gd name="T52" fmla="*/ 2147483647 w 314"/>
                <a:gd name="T53" fmla="*/ 2147483647 h 741"/>
                <a:gd name="T54" fmla="*/ 2147483647 w 314"/>
                <a:gd name="T55" fmla="*/ 2147483647 h 741"/>
                <a:gd name="T56" fmla="*/ 0 w 314"/>
                <a:gd name="T57" fmla="*/ 2147483647 h 741"/>
                <a:gd name="T58" fmla="*/ 2147483647 w 314"/>
                <a:gd name="T59" fmla="*/ 2147483647 h 741"/>
                <a:gd name="T60" fmla="*/ 2147483647 w 314"/>
                <a:gd name="T61" fmla="*/ 2147483647 h 741"/>
                <a:gd name="T62" fmla="*/ 2147483647 w 314"/>
                <a:gd name="T63" fmla="*/ 2147483647 h 741"/>
                <a:gd name="T64" fmla="*/ 2147483647 w 314"/>
                <a:gd name="T65" fmla="*/ 2147483647 h 741"/>
                <a:gd name="T66" fmla="*/ 2147483647 w 314"/>
                <a:gd name="T67" fmla="*/ 2147483647 h 741"/>
                <a:gd name="T68" fmla="*/ 2147483647 w 314"/>
                <a:gd name="T69" fmla="*/ 2147483647 h 741"/>
                <a:gd name="T70" fmla="*/ 2147483647 w 314"/>
                <a:gd name="T71" fmla="*/ 2147483647 h 741"/>
                <a:gd name="T72" fmla="*/ 2147483647 w 314"/>
                <a:gd name="T73" fmla="*/ 2147483647 h 741"/>
                <a:gd name="T74" fmla="*/ 2147483647 w 314"/>
                <a:gd name="T75" fmla="*/ 2147483647 h 741"/>
                <a:gd name="T76" fmla="*/ 2147483647 w 314"/>
                <a:gd name="T77" fmla="*/ 2147483647 h 741"/>
                <a:gd name="T78" fmla="*/ 2147483647 w 314"/>
                <a:gd name="T79" fmla="*/ 2147483647 h 741"/>
                <a:gd name="T80" fmla="*/ 2147483647 w 314"/>
                <a:gd name="T81" fmla="*/ 2147483647 h 741"/>
                <a:gd name="T82" fmla="*/ 2147483647 w 314"/>
                <a:gd name="T83" fmla="*/ 2147483647 h 741"/>
                <a:gd name="T84" fmla="*/ 2147483647 w 314"/>
                <a:gd name="T85" fmla="*/ 2147483647 h 741"/>
                <a:gd name="T86" fmla="*/ 2147483647 w 314"/>
                <a:gd name="T87" fmla="*/ 2147483647 h 741"/>
                <a:gd name="T88" fmla="*/ 2147483647 w 314"/>
                <a:gd name="T89" fmla="*/ 2147483647 h 741"/>
                <a:gd name="T90" fmla="*/ 2147483647 w 314"/>
                <a:gd name="T91" fmla="*/ 2147483647 h 741"/>
                <a:gd name="T92" fmla="*/ 2147483647 w 314"/>
                <a:gd name="T93" fmla="*/ 2147483647 h 741"/>
                <a:gd name="T94" fmla="*/ 2147483647 w 314"/>
                <a:gd name="T95" fmla="*/ 2147483647 h 741"/>
                <a:gd name="T96" fmla="*/ 2147483647 w 314"/>
                <a:gd name="T97" fmla="*/ 2147483647 h 741"/>
                <a:gd name="T98" fmla="*/ 2147483647 w 314"/>
                <a:gd name="T99" fmla="*/ 2147483647 h 741"/>
                <a:gd name="T100" fmla="*/ 2147483647 w 314"/>
                <a:gd name="T101" fmla="*/ 0 h 741"/>
                <a:gd name="T102" fmla="*/ 2147483647 w 314"/>
                <a:gd name="T103" fmla="*/ 0 h 74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14"/>
                <a:gd name="T157" fmla="*/ 0 h 741"/>
                <a:gd name="T158" fmla="*/ 314 w 314"/>
                <a:gd name="T159" fmla="*/ 741 h 74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14" h="741">
                  <a:moveTo>
                    <a:pt x="276" y="0"/>
                  </a:moveTo>
                  <a:lnTo>
                    <a:pt x="314" y="741"/>
                  </a:lnTo>
                  <a:lnTo>
                    <a:pt x="307" y="738"/>
                  </a:lnTo>
                  <a:lnTo>
                    <a:pt x="299" y="738"/>
                  </a:lnTo>
                  <a:lnTo>
                    <a:pt x="287" y="736"/>
                  </a:lnTo>
                  <a:lnTo>
                    <a:pt x="274" y="732"/>
                  </a:lnTo>
                  <a:lnTo>
                    <a:pt x="250" y="727"/>
                  </a:lnTo>
                  <a:lnTo>
                    <a:pt x="228" y="721"/>
                  </a:lnTo>
                  <a:lnTo>
                    <a:pt x="202" y="710"/>
                  </a:lnTo>
                  <a:lnTo>
                    <a:pt x="178" y="701"/>
                  </a:lnTo>
                  <a:lnTo>
                    <a:pt x="161" y="690"/>
                  </a:lnTo>
                  <a:lnTo>
                    <a:pt x="149" y="681"/>
                  </a:lnTo>
                  <a:lnTo>
                    <a:pt x="132" y="673"/>
                  </a:lnTo>
                  <a:lnTo>
                    <a:pt x="121" y="664"/>
                  </a:lnTo>
                  <a:lnTo>
                    <a:pt x="106" y="649"/>
                  </a:lnTo>
                  <a:lnTo>
                    <a:pt x="95" y="638"/>
                  </a:lnTo>
                  <a:lnTo>
                    <a:pt x="81" y="623"/>
                  </a:lnTo>
                  <a:lnTo>
                    <a:pt x="72" y="615"/>
                  </a:lnTo>
                  <a:lnTo>
                    <a:pt x="57" y="598"/>
                  </a:lnTo>
                  <a:lnTo>
                    <a:pt x="46" y="581"/>
                  </a:lnTo>
                  <a:lnTo>
                    <a:pt x="38" y="561"/>
                  </a:lnTo>
                  <a:lnTo>
                    <a:pt x="29" y="543"/>
                  </a:lnTo>
                  <a:lnTo>
                    <a:pt x="20" y="520"/>
                  </a:lnTo>
                  <a:lnTo>
                    <a:pt x="14" y="497"/>
                  </a:lnTo>
                  <a:lnTo>
                    <a:pt x="9" y="471"/>
                  </a:lnTo>
                  <a:lnTo>
                    <a:pt x="7" y="448"/>
                  </a:lnTo>
                  <a:lnTo>
                    <a:pt x="3" y="419"/>
                  </a:lnTo>
                  <a:lnTo>
                    <a:pt x="3" y="390"/>
                  </a:lnTo>
                  <a:lnTo>
                    <a:pt x="0" y="364"/>
                  </a:lnTo>
                  <a:lnTo>
                    <a:pt x="3" y="342"/>
                  </a:lnTo>
                  <a:lnTo>
                    <a:pt x="3" y="318"/>
                  </a:lnTo>
                  <a:lnTo>
                    <a:pt x="9" y="296"/>
                  </a:lnTo>
                  <a:lnTo>
                    <a:pt x="18" y="272"/>
                  </a:lnTo>
                  <a:lnTo>
                    <a:pt x="26" y="256"/>
                  </a:lnTo>
                  <a:lnTo>
                    <a:pt x="35" y="233"/>
                  </a:lnTo>
                  <a:lnTo>
                    <a:pt x="44" y="213"/>
                  </a:lnTo>
                  <a:lnTo>
                    <a:pt x="55" y="193"/>
                  </a:lnTo>
                  <a:lnTo>
                    <a:pt x="69" y="175"/>
                  </a:lnTo>
                  <a:lnTo>
                    <a:pt x="81" y="158"/>
                  </a:lnTo>
                  <a:lnTo>
                    <a:pt x="95" y="141"/>
                  </a:lnTo>
                  <a:lnTo>
                    <a:pt x="106" y="123"/>
                  </a:lnTo>
                  <a:lnTo>
                    <a:pt x="123" y="112"/>
                  </a:lnTo>
                  <a:lnTo>
                    <a:pt x="136" y="95"/>
                  </a:lnTo>
                  <a:lnTo>
                    <a:pt x="149" y="83"/>
                  </a:lnTo>
                  <a:lnTo>
                    <a:pt x="161" y="68"/>
                  </a:lnTo>
                  <a:lnTo>
                    <a:pt x="176" y="60"/>
                  </a:lnTo>
                  <a:lnTo>
                    <a:pt x="198" y="40"/>
                  </a:lnTo>
                  <a:lnTo>
                    <a:pt x="224" y="29"/>
                  </a:lnTo>
                  <a:lnTo>
                    <a:pt x="244" y="14"/>
                  </a:lnTo>
                  <a:lnTo>
                    <a:pt x="261" y="5"/>
                  </a:lnTo>
                  <a:lnTo>
                    <a:pt x="270" y="0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B89D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87" name="Freeform 40"/>
            <p:cNvSpPr>
              <a:spLocks/>
            </p:cNvSpPr>
            <p:nvPr/>
          </p:nvSpPr>
          <p:spPr bwMode="auto">
            <a:xfrm>
              <a:off x="4518002" y="1608118"/>
              <a:ext cx="203200" cy="392113"/>
            </a:xfrm>
            <a:custGeom>
              <a:avLst/>
              <a:gdLst>
                <a:gd name="T0" fmla="*/ 2147483647 w 386"/>
                <a:gd name="T1" fmla="*/ 0 h 741"/>
                <a:gd name="T2" fmla="*/ 2147483647 w 386"/>
                <a:gd name="T3" fmla="*/ 0 h 741"/>
                <a:gd name="T4" fmla="*/ 2147483647 w 386"/>
                <a:gd name="T5" fmla="*/ 2147483647 h 741"/>
                <a:gd name="T6" fmla="*/ 2147483647 w 386"/>
                <a:gd name="T7" fmla="*/ 2147483647 h 741"/>
                <a:gd name="T8" fmla="*/ 2147483647 w 386"/>
                <a:gd name="T9" fmla="*/ 2147483647 h 741"/>
                <a:gd name="T10" fmla="*/ 2147483647 w 386"/>
                <a:gd name="T11" fmla="*/ 2147483647 h 741"/>
                <a:gd name="T12" fmla="*/ 2147483647 w 386"/>
                <a:gd name="T13" fmla="*/ 2147483647 h 741"/>
                <a:gd name="T14" fmla="*/ 2147483647 w 386"/>
                <a:gd name="T15" fmla="*/ 2147483647 h 741"/>
                <a:gd name="T16" fmla="*/ 2147483647 w 386"/>
                <a:gd name="T17" fmla="*/ 2147483647 h 741"/>
                <a:gd name="T18" fmla="*/ 2147483647 w 386"/>
                <a:gd name="T19" fmla="*/ 2147483647 h 741"/>
                <a:gd name="T20" fmla="*/ 2147483647 w 386"/>
                <a:gd name="T21" fmla="*/ 2147483647 h 741"/>
                <a:gd name="T22" fmla="*/ 2147483647 w 386"/>
                <a:gd name="T23" fmla="*/ 2147483647 h 741"/>
                <a:gd name="T24" fmla="*/ 2147483647 w 386"/>
                <a:gd name="T25" fmla="*/ 2147483647 h 741"/>
                <a:gd name="T26" fmla="*/ 2147483647 w 386"/>
                <a:gd name="T27" fmla="*/ 2147483647 h 741"/>
                <a:gd name="T28" fmla="*/ 0 w 386"/>
                <a:gd name="T29" fmla="*/ 2147483647 h 741"/>
                <a:gd name="T30" fmla="*/ 2147483647 w 386"/>
                <a:gd name="T31" fmla="*/ 2147483647 h 741"/>
                <a:gd name="T32" fmla="*/ 2147483647 w 386"/>
                <a:gd name="T33" fmla="*/ 2147483647 h 741"/>
                <a:gd name="T34" fmla="*/ 2147483647 w 386"/>
                <a:gd name="T35" fmla="*/ 2147483647 h 741"/>
                <a:gd name="T36" fmla="*/ 2147483647 w 386"/>
                <a:gd name="T37" fmla="*/ 2147483647 h 741"/>
                <a:gd name="T38" fmla="*/ 2147483647 w 386"/>
                <a:gd name="T39" fmla="*/ 2147483647 h 741"/>
                <a:gd name="T40" fmla="*/ 2147483647 w 386"/>
                <a:gd name="T41" fmla="*/ 2147483647 h 741"/>
                <a:gd name="T42" fmla="*/ 2147483647 w 386"/>
                <a:gd name="T43" fmla="*/ 2147483647 h 741"/>
                <a:gd name="T44" fmla="*/ 2147483647 w 386"/>
                <a:gd name="T45" fmla="*/ 2147483647 h 741"/>
                <a:gd name="T46" fmla="*/ 2147483647 w 386"/>
                <a:gd name="T47" fmla="*/ 2147483647 h 741"/>
                <a:gd name="T48" fmla="*/ 2147483647 w 386"/>
                <a:gd name="T49" fmla="*/ 2147483647 h 741"/>
                <a:gd name="T50" fmla="*/ 2147483647 w 386"/>
                <a:gd name="T51" fmla="*/ 2147483647 h 741"/>
                <a:gd name="T52" fmla="*/ 2147483647 w 386"/>
                <a:gd name="T53" fmla="*/ 2147483647 h 741"/>
                <a:gd name="T54" fmla="*/ 2147483647 w 386"/>
                <a:gd name="T55" fmla="*/ 2147483647 h 741"/>
                <a:gd name="T56" fmla="*/ 2147483647 w 386"/>
                <a:gd name="T57" fmla="*/ 2147483647 h 741"/>
                <a:gd name="T58" fmla="*/ 2147483647 w 386"/>
                <a:gd name="T59" fmla="*/ 2147483647 h 741"/>
                <a:gd name="T60" fmla="*/ 2147483647 w 386"/>
                <a:gd name="T61" fmla="*/ 2147483647 h 741"/>
                <a:gd name="T62" fmla="*/ 2147483647 w 386"/>
                <a:gd name="T63" fmla="*/ 2147483647 h 741"/>
                <a:gd name="T64" fmla="*/ 2147483647 w 386"/>
                <a:gd name="T65" fmla="*/ 2147483647 h 741"/>
                <a:gd name="T66" fmla="*/ 2147483647 w 386"/>
                <a:gd name="T67" fmla="*/ 2147483647 h 741"/>
                <a:gd name="T68" fmla="*/ 2147483647 w 386"/>
                <a:gd name="T69" fmla="*/ 2147483647 h 741"/>
                <a:gd name="T70" fmla="*/ 2147483647 w 386"/>
                <a:gd name="T71" fmla="*/ 2147483647 h 741"/>
                <a:gd name="T72" fmla="*/ 2147483647 w 386"/>
                <a:gd name="T73" fmla="*/ 2147483647 h 741"/>
                <a:gd name="T74" fmla="*/ 2147483647 w 386"/>
                <a:gd name="T75" fmla="*/ 2147483647 h 741"/>
                <a:gd name="T76" fmla="*/ 2147483647 w 386"/>
                <a:gd name="T77" fmla="*/ 2147483647 h 741"/>
                <a:gd name="T78" fmla="*/ 2147483647 w 386"/>
                <a:gd name="T79" fmla="*/ 2147483647 h 741"/>
                <a:gd name="T80" fmla="*/ 2147483647 w 386"/>
                <a:gd name="T81" fmla="*/ 2147483647 h 741"/>
                <a:gd name="T82" fmla="*/ 2147483647 w 386"/>
                <a:gd name="T83" fmla="*/ 2147483647 h 741"/>
                <a:gd name="T84" fmla="*/ 2147483647 w 386"/>
                <a:gd name="T85" fmla="*/ 2147483647 h 74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86"/>
                <a:gd name="T130" fmla="*/ 0 h 741"/>
                <a:gd name="T131" fmla="*/ 386 w 386"/>
                <a:gd name="T132" fmla="*/ 741 h 74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86" h="741">
                  <a:moveTo>
                    <a:pt x="348" y="0"/>
                  </a:moveTo>
                  <a:lnTo>
                    <a:pt x="342" y="0"/>
                  </a:lnTo>
                  <a:lnTo>
                    <a:pt x="337" y="0"/>
                  </a:lnTo>
                  <a:lnTo>
                    <a:pt x="325" y="0"/>
                  </a:lnTo>
                  <a:lnTo>
                    <a:pt x="311" y="3"/>
                  </a:lnTo>
                  <a:lnTo>
                    <a:pt x="291" y="5"/>
                  </a:lnTo>
                  <a:lnTo>
                    <a:pt x="274" y="11"/>
                  </a:lnTo>
                  <a:lnTo>
                    <a:pt x="250" y="18"/>
                  </a:lnTo>
                  <a:lnTo>
                    <a:pt x="230" y="29"/>
                  </a:lnTo>
                  <a:lnTo>
                    <a:pt x="204" y="37"/>
                  </a:lnTo>
                  <a:lnTo>
                    <a:pt x="178" y="46"/>
                  </a:lnTo>
                  <a:lnTo>
                    <a:pt x="153" y="60"/>
                  </a:lnTo>
                  <a:lnTo>
                    <a:pt x="129" y="81"/>
                  </a:lnTo>
                  <a:lnTo>
                    <a:pt x="103" y="97"/>
                  </a:lnTo>
                  <a:lnTo>
                    <a:pt x="81" y="123"/>
                  </a:lnTo>
                  <a:lnTo>
                    <a:pt x="72" y="134"/>
                  </a:lnTo>
                  <a:lnTo>
                    <a:pt x="64" y="149"/>
                  </a:lnTo>
                  <a:lnTo>
                    <a:pt x="55" y="164"/>
                  </a:lnTo>
                  <a:lnTo>
                    <a:pt x="49" y="180"/>
                  </a:lnTo>
                  <a:lnTo>
                    <a:pt x="41" y="195"/>
                  </a:lnTo>
                  <a:lnTo>
                    <a:pt x="33" y="210"/>
                  </a:lnTo>
                  <a:lnTo>
                    <a:pt x="24" y="224"/>
                  </a:lnTo>
                  <a:lnTo>
                    <a:pt x="20" y="241"/>
                  </a:lnTo>
                  <a:lnTo>
                    <a:pt x="11" y="256"/>
                  </a:lnTo>
                  <a:lnTo>
                    <a:pt x="9" y="272"/>
                  </a:lnTo>
                  <a:lnTo>
                    <a:pt x="6" y="290"/>
                  </a:lnTo>
                  <a:lnTo>
                    <a:pt x="6" y="307"/>
                  </a:lnTo>
                  <a:lnTo>
                    <a:pt x="3" y="322"/>
                  </a:lnTo>
                  <a:lnTo>
                    <a:pt x="0" y="336"/>
                  </a:lnTo>
                  <a:lnTo>
                    <a:pt x="0" y="351"/>
                  </a:lnTo>
                  <a:lnTo>
                    <a:pt x="3" y="368"/>
                  </a:lnTo>
                  <a:lnTo>
                    <a:pt x="3" y="382"/>
                  </a:lnTo>
                  <a:lnTo>
                    <a:pt x="3" y="399"/>
                  </a:lnTo>
                  <a:lnTo>
                    <a:pt x="6" y="414"/>
                  </a:lnTo>
                  <a:lnTo>
                    <a:pt x="11" y="431"/>
                  </a:lnTo>
                  <a:lnTo>
                    <a:pt x="18" y="460"/>
                  </a:lnTo>
                  <a:lnTo>
                    <a:pt x="26" y="489"/>
                  </a:lnTo>
                  <a:lnTo>
                    <a:pt x="38" y="517"/>
                  </a:lnTo>
                  <a:lnTo>
                    <a:pt x="52" y="546"/>
                  </a:lnTo>
                  <a:lnTo>
                    <a:pt x="64" y="572"/>
                  </a:lnTo>
                  <a:lnTo>
                    <a:pt x="79" y="598"/>
                  </a:lnTo>
                  <a:lnTo>
                    <a:pt x="95" y="615"/>
                  </a:lnTo>
                  <a:lnTo>
                    <a:pt x="116" y="638"/>
                  </a:lnTo>
                  <a:lnTo>
                    <a:pt x="132" y="653"/>
                  </a:lnTo>
                  <a:lnTo>
                    <a:pt x="153" y="669"/>
                  </a:lnTo>
                  <a:lnTo>
                    <a:pt x="173" y="681"/>
                  </a:lnTo>
                  <a:lnTo>
                    <a:pt x="195" y="695"/>
                  </a:lnTo>
                  <a:lnTo>
                    <a:pt x="219" y="704"/>
                  </a:lnTo>
                  <a:lnTo>
                    <a:pt x="241" y="712"/>
                  </a:lnTo>
                  <a:lnTo>
                    <a:pt x="265" y="719"/>
                  </a:lnTo>
                  <a:lnTo>
                    <a:pt x="287" y="727"/>
                  </a:lnTo>
                  <a:lnTo>
                    <a:pt x="305" y="730"/>
                  </a:lnTo>
                  <a:lnTo>
                    <a:pt x="325" y="732"/>
                  </a:lnTo>
                  <a:lnTo>
                    <a:pt x="340" y="736"/>
                  </a:lnTo>
                  <a:lnTo>
                    <a:pt x="357" y="738"/>
                  </a:lnTo>
                  <a:lnTo>
                    <a:pt x="377" y="738"/>
                  </a:lnTo>
                  <a:lnTo>
                    <a:pt x="386" y="741"/>
                  </a:lnTo>
                  <a:lnTo>
                    <a:pt x="386" y="715"/>
                  </a:lnTo>
                  <a:lnTo>
                    <a:pt x="377" y="712"/>
                  </a:lnTo>
                  <a:lnTo>
                    <a:pt x="362" y="710"/>
                  </a:lnTo>
                  <a:lnTo>
                    <a:pt x="340" y="701"/>
                  </a:lnTo>
                  <a:lnTo>
                    <a:pt x="311" y="692"/>
                  </a:lnTo>
                  <a:lnTo>
                    <a:pt x="294" y="684"/>
                  </a:lnTo>
                  <a:lnTo>
                    <a:pt x="279" y="678"/>
                  </a:lnTo>
                  <a:lnTo>
                    <a:pt x="261" y="669"/>
                  </a:lnTo>
                  <a:lnTo>
                    <a:pt x="248" y="664"/>
                  </a:lnTo>
                  <a:lnTo>
                    <a:pt x="230" y="653"/>
                  </a:lnTo>
                  <a:lnTo>
                    <a:pt x="216" y="644"/>
                  </a:lnTo>
                  <a:lnTo>
                    <a:pt x="202" y="632"/>
                  </a:lnTo>
                  <a:lnTo>
                    <a:pt x="193" y="620"/>
                  </a:lnTo>
                  <a:lnTo>
                    <a:pt x="178" y="607"/>
                  </a:lnTo>
                  <a:lnTo>
                    <a:pt x="170" y="589"/>
                  </a:lnTo>
                  <a:lnTo>
                    <a:pt x="162" y="572"/>
                  </a:lnTo>
                  <a:lnTo>
                    <a:pt x="153" y="557"/>
                  </a:lnTo>
                  <a:lnTo>
                    <a:pt x="144" y="537"/>
                  </a:lnTo>
                  <a:lnTo>
                    <a:pt x="141" y="520"/>
                  </a:lnTo>
                  <a:lnTo>
                    <a:pt x="136" y="502"/>
                  </a:lnTo>
                  <a:lnTo>
                    <a:pt x="132" y="489"/>
                  </a:lnTo>
                  <a:lnTo>
                    <a:pt x="127" y="471"/>
                  </a:lnTo>
                  <a:lnTo>
                    <a:pt x="125" y="454"/>
                  </a:lnTo>
                  <a:lnTo>
                    <a:pt x="121" y="440"/>
                  </a:lnTo>
                  <a:lnTo>
                    <a:pt x="121" y="431"/>
                  </a:lnTo>
                  <a:lnTo>
                    <a:pt x="118" y="416"/>
                  </a:lnTo>
                  <a:lnTo>
                    <a:pt x="118" y="410"/>
                  </a:lnTo>
                  <a:lnTo>
                    <a:pt x="204" y="215"/>
                  </a:lnTo>
                  <a:lnTo>
                    <a:pt x="333" y="46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B08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88" name="Freeform 41"/>
            <p:cNvSpPr>
              <a:spLocks/>
            </p:cNvSpPr>
            <p:nvPr/>
          </p:nvSpPr>
          <p:spPr bwMode="auto">
            <a:xfrm>
              <a:off x="4635477" y="1682730"/>
              <a:ext cx="173038" cy="128588"/>
            </a:xfrm>
            <a:custGeom>
              <a:avLst/>
              <a:gdLst>
                <a:gd name="T0" fmla="*/ 2147483647 w 326"/>
                <a:gd name="T1" fmla="*/ 0 h 241"/>
                <a:gd name="T2" fmla="*/ 0 w 326"/>
                <a:gd name="T3" fmla="*/ 2147483647 h 241"/>
                <a:gd name="T4" fmla="*/ 2147483647 w 326"/>
                <a:gd name="T5" fmla="*/ 2147483647 h 241"/>
                <a:gd name="T6" fmla="*/ 2147483647 w 326"/>
                <a:gd name="T7" fmla="*/ 0 h 2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6"/>
                <a:gd name="T13" fmla="*/ 0 h 241"/>
                <a:gd name="T14" fmla="*/ 326 w 326"/>
                <a:gd name="T15" fmla="*/ 241 h 2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6" h="241">
                  <a:moveTo>
                    <a:pt x="124" y="0"/>
                  </a:moveTo>
                  <a:lnTo>
                    <a:pt x="0" y="241"/>
                  </a:lnTo>
                  <a:lnTo>
                    <a:pt x="326" y="221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BE97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89" name="Freeform 42"/>
            <p:cNvSpPr>
              <a:spLocks/>
            </p:cNvSpPr>
            <p:nvPr/>
          </p:nvSpPr>
          <p:spPr bwMode="auto">
            <a:xfrm>
              <a:off x="4486252" y="1582718"/>
              <a:ext cx="246063" cy="450850"/>
            </a:xfrm>
            <a:custGeom>
              <a:avLst/>
              <a:gdLst>
                <a:gd name="T0" fmla="*/ 2147483647 w 464"/>
                <a:gd name="T1" fmla="*/ 0 h 852"/>
                <a:gd name="T2" fmla="*/ 2147483647 w 464"/>
                <a:gd name="T3" fmla="*/ 2147483647 h 852"/>
                <a:gd name="T4" fmla="*/ 2147483647 w 464"/>
                <a:gd name="T5" fmla="*/ 2147483647 h 852"/>
                <a:gd name="T6" fmla="*/ 2147483647 w 464"/>
                <a:gd name="T7" fmla="*/ 2147483647 h 852"/>
                <a:gd name="T8" fmla="*/ 2147483647 w 464"/>
                <a:gd name="T9" fmla="*/ 2147483647 h 852"/>
                <a:gd name="T10" fmla="*/ 2147483647 w 464"/>
                <a:gd name="T11" fmla="*/ 2147483647 h 852"/>
                <a:gd name="T12" fmla="*/ 2147483647 w 464"/>
                <a:gd name="T13" fmla="*/ 2147483647 h 852"/>
                <a:gd name="T14" fmla="*/ 2147483647 w 464"/>
                <a:gd name="T15" fmla="*/ 2147483647 h 852"/>
                <a:gd name="T16" fmla="*/ 2147483647 w 464"/>
                <a:gd name="T17" fmla="*/ 2147483647 h 852"/>
                <a:gd name="T18" fmla="*/ 0 w 464"/>
                <a:gd name="T19" fmla="*/ 2147483647 h 852"/>
                <a:gd name="T20" fmla="*/ 2147483647 w 464"/>
                <a:gd name="T21" fmla="*/ 2147483647 h 852"/>
                <a:gd name="T22" fmla="*/ 2147483647 w 464"/>
                <a:gd name="T23" fmla="*/ 2147483647 h 852"/>
                <a:gd name="T24" fmla="*/ 2147483647 w 464"/>
                <a:gd name="T25" fmla="*/ 2147483647 h 852"/>
                <a:gd name="T26" fmla="*/ 2147483647 w 464"/>
                <a:gd name="T27" fmla="*/ 2147483647 h 852"/>
                <a:gd name="T28" fmla="*/ 2147483647 w 464"/>
                <a:gd name="T29" fmla="*/ 2147483647 h 852"/>
                <a:gd name="T30" fmla="*/ 2147483647 w 464"/>
                <a:gd name="T31" fmla="*/ 2147483647 h 852"/>
                <a:gd name="T32" fmla="*/ 2147483647 w 464"/>
                <a:gd name="T33" fmla="*/ 2147483647 h 852"/>
                <a:gd name="T34" fmla="*/ 2147483647 w 464"/>
                <a:gd name="T35" fmla="*/ 2147483647 h 852"/>
                <a:gd name="T36" fmla="*/ 2147483647 w 464"/>
                <a:gd name="T37" fmla="*/ 2147483647 h 852"/>
                <a:gd name="T38" fmla="*/ 2147483647 w 464"/>
                <a:gd name="T39" fmla="*/ 2147483647 h 852"/>
                <a:gd name="T40" fmla="*/ 2147483647 w 464"/>
                <a:gd name="T41" fmla="*/ 2147483647 h 852"/>
                <a:gd name="T42" fmla="*/ 2147483647 w 464"/>
                <a:gd name="T43" fmla="*/ 2147483647 h 852"/>
                <a:gd name="T44" fmla="*/ 2147483647 w 464"/>
                <a:gd name="T45" fmla="*/ 2147483647 h 852"/>
                <a:gd name="T46" fmla="*/ 2147483647 w 464"/>
                <a:gd name="T47" fmla="*/ 2147483647 h 852"/>
                <a:gd name="T48" fmla="*/ 2147483647 w 464"/>
                <a:gd name="T49" fmla="*/ 2147483647 h 852"/>
                <a:gd name="T50" fmla="*/ 2147483647 w 464"/>
                <a:gd name="T51" fmla="*/ 2147483647 h 852"/>
                <a:gd name="T52" fmla="*/ 2147483647 w 464"/>
                <a:gd name="T53" fmla="*/ 2147483647 h 852"/>
                <a:gd name="T54" fmla="*/ 2147483647 w 464"/>
                <a:gd name="T55" fmla="*/ 2147483647 h 852"/>
                <a:gd name="T56" fmla="*/ 2147483647 w 464"/>
                <a:gd name="T57" fmla="*/ 2147483647 h 852"/>
                <a:gd name="T58" fmla="*/ 2147483647 w 464"/>
                <a:gd name="T59" fmla="*/ 2147483647 h 852"/>
                <a:gd name="T60" fmla="*/ 2147483647 w 464"/>
                <a:gd name="T61" fmla="*/ 2147483647 h 852"/>
                <a:gd name="T62" fmla="*/ 2147483647 w 464"/>
                <a:gd name="T63" fmla="*/ 2147483647 h 852"/>
                <a:gd name="T64" fmla="*/ 2147483647 w 464"/>
                <a:gd name="T65" fmla="*/ 2147483647 h 852"/>
                <a:gd name="T66" fmla="*/ 2147483647 w 464"/>
                <a:gd name="T67" fmla="*/ 2147483647 h 852"/>
                <a:gd name="T68" fmla="*/ 2147483647 w 464"/>
                <a:gd name="T69" fmla="*/ 2147483647 h 852"/>
                <a:gd name="T70" fmla="*/ 2147483647 w 464"/>
                <a:gd name="T71" fmla="*/ 2147483647 h 852"/>
                <a:gd name="T72" fmla="*/ 2147483647 w 464"/>
                <a:gd name="T73" fmla="*/ 2147483647 h 852"/>
                <a:gd name="T74" fmla="*/ 2147483647 w 464"/>
                <a:gd name="T75" fmla="*/ 2147483647 h 852"/>
                <a:gd name="T76" fmla="*/ 2147483647 w 464"/>
                <a:gd name="T77" fmla="*/ 2147483647 h 852"/>
                <a:gd name="T78" fmla="*/ 2147483647 w 464"/>
                <a:gd name="T79" fmla="*/ 2147483647 h 852"/>
                <a:gd name="T80" fmla="*/ 2147483647 w 464"/>
                <a:gd name="T81" fmla="*/ 2147483647 h 852"/>
                <a:gd name="T82" fmla="*/ 2147483647 w 464"/>
                <a:gd name="T83" fmla="*/ 2147483647 h 85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4"/>
                <a:gd name="T127" fmla="*/ 0 h 852"/>
                <a:gd name="T128" fmla="*/ 464 w 464"/>
                <a:gd name="T129" fmla="*/ 852 h 85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4" h="852">
                  <a:moveTo>
                    <a:pt x="384" y="2"/>
                  </a:moveTo>
                  <a:lnTo>
                    <a:pt x="375" y="0"/>
                  </a:lnTo>
                  <a:lnTo>
                    <a:pt x="361" y="0"/>
                  </a:lnTo>
                  <a:lnTo>
                    <a:pt x="344" y="2"/>
                  </a:lnTo>
                  <a:lnTo>
                    <a:pt x="324" y="7"/>
                  </a:lnTo>
                  <a:lnTo>
                    <a:pt x="295" y="13"/>
                  </a:lnTo>
                  <a:lnTo>
                    <a:pt x="267" y="22"/>
                  </a:lnTo>
                  <a:lnTo>
                    <a:pt x="249" y="28"/>
                  </a:lnTo>
                  <a:lnTo>
                    <a:pt x="234" y="33"/>
                  </a:lnTo>
                  <a:lnTo>
                    <a:pt x="221" y="42"/>
                  </a:lnTo>
                  <a:lnTo>
                    <a:pt x="206" y="51"/>
                  </a:lnTo>
                  <a:lnTo>
                    <a:pt x="188" y="59"/>
                  </a:lnTo>
                  <a:lnTo>
                    <a:pt x="171" y="68"/>
                  </a:lnTo>
                  <a:lnTo>
                    <a:pt x="154" y="77"/>
                  </a:lnTo>
                  <a:lnTo>
                    <a:pt x="140" y="88"/>
                  </a:lnTo>
                  <a:lnTo>
                    <a:pt x="125" y="99"/>
                  </a:lnTo>
                  <a:lnTo>
                    <a:pt x="111" y="114"/>
                  </a:lnTo>
                  <a:lnTo>
                    <a:pt x="97" y="131"/>
                  </a:lnTo>
                  <a:lnTo>
                    <a:pt x="85" y="149"/>
                  </a:lnTo>
                  <a:lnTo>
                    <a:pt x="68" y="166"/>
                  </a:lnTo>
                  <a:lnTo>
                    <a:pt x="57" y="182"/>
                  </a:lnTo>
                  <a:lnTo>
                    <a:pt x="46" y="203"/>
                  </a:lnTo>
                  <a:lnTo>
                    <a:pt x="37" y="226"/>
                  </a:lnTo>
                  <a:lnTo>
                    <a:pt x="28" y="246"/>
                  </a:lnTo>
                  <a:lnTo>
                    <a:pt x="19" y="272"/>
                  </a:lnTo>
                  <a:lnTo>
                    <a:pt x="13" y="298"/>
                  </a:lnTo>
                  <a:lnTo>
                    <a:pt x="11" y="329"/>
                  </a:lnTo>
                  <a:lnTo>
                    <a:pt x="2" y="355"/>
                  </a:lnTo>
                  <a:lnTo>
                    <a:pt x="0" y="379"/>
                  </a:lnTo>
                  <a:lnTo>
                    <a:pt x="0" y="404"/>
                  </a:lnTo>
                  <a:lnTo>
                    <a:pt x="0" y="430"/>
                  </a:lnTo>
                  <a:lnTo>
                    <a:pt x="0" y="453"/>
                  </a:lnTo>
                  <a:lnTo>
                    <a:pt x="2" y="476"/>
                  </a:lnTo>
                  <a:lnTo>
                    <a:pt x="5" y="499"/>
                  </a:lnTo>
                  <a:lnTo>
                    <a:pt x="13" y="522"/>
                  </a:lnTo>
                  <a:lnTo>
                    <a:pt x="16" y="539"/>
                  </a:lnTo>
                  <a:lnTo>
                    <a:pt x="22" y="559"/>
                  </a:lnTo>
                  <a:lnTo>
                    <a:pt x="31" y="576"/>
                  </a:lnTo>
                  <a:lnTo>
                    <a:pt x="39" y="596"/>
                  </a:lnTo>
                  <a:lnTo>
                    <a:pt x="48" y="614"/>
                  </a:lnTo>
                  <a:lnTo>
                    <a:pt x="57" y="631"/>
                  </a:lnTo>
                  <a:lnTo>
                    <a:pt x="68" y="648"/>
                  </a:lnTo>
                  <a:lnTo>
                    <a:pt x="79" y="663"/>
                  </a:lnTo>
                  <a:lnTo>
                    <a:pt x="88" y="675"/>
                  </a:lnTo>
                  <a:lnTo>
                    <a:pt x="100" y="688"/>
                  </a:lnTo>
                  <a:lnTo>
                    <a:pt x="111" y="701"/>
                  </a:lnTo>
                  <a:lnTo>
                    <a:pt x="125" y="714"/>
                  </a:lnTo>
                  <a:lnTo>
                    <a:pt x="134" y="726"/>
                  </a:lnTo>
                  <a:lnTo>
                    <a:pt x="149" y="738"/>
                  </a:lnTo>
                  <a:lnTo>
                    <a:pt x="160" y="749"/>
                  </a:lnTo>
                  <a:lnTo>
                    <a:pt x="175" y="760"/>
                  </a:lnTo>
                  <a:lnTo>
                    <a:pt x="200" y="775"/>
                  </a:lnTo>
                  <a:lnTo>
                    <a:pt x="226" y="793"/>
                  </a:lnTo>
                  <a:lnTo>
                    <a:pt x="252" y="804"/>
                  </a:lnTo>
                  <a:lnTo>
                    <a:pt x="278" y="817"/>
                  </a:lnTo>
                  <a:lnTo>
                    <a:pt x="298" y="824"/>
                  </a:lnTo>
                  <a:lnTo>
                    <a:pt x="318" y="832"/>
                  </a:lnTo>
                  <a:lnTo>
                    <a:pt x="335" y="839"/>
                  </a:lnTo>
                  <a:lnTo>
                    <a:pt x="355" y="844"/>
                  </a:lnTo>
                  <a:lnTo>
                    <a:pt x="370" y="846"/>
                  </a:lnTo>
                  <a:lnTo>
                    <a:pt x="387" y="850"/>
                  </a:lnTo>
                  <a:lnTo>
                    <a:pt x="401" y="850"/>
                  </a:lnTo>
                  <a:lnTo>
                    <a:pt x="416" y="852"/>
                  </a:lnTo>
                  <a:lnTo>
                    <a:pt x="433" y="852"/>
                  </a:lnTo>
                  <a:lnTo>
                    <a:pt x="451" y="852"/>
                  </a:lnTo>
                  <a:lnTo>
                    <a:pt x="458" y="852"/>
                  </a:lnTo>
                  <a:lnTo>
                    <a:pt x="464" y="852"/>
                  </a:lnTo>
                  <a:lnTo>
                    <a:pt x="458" y="850"/>
                  </a:lnTo>
                  <a:lnTo>
                    <a:pt x="447" y="846"/>
                  </a:lnTo>
                  <a:lnTo>
                    <a:pt x="430" y="841"/>
                  </a:lnTo>
                  <a:lnTo>
                    <a:pt x="412" y="839"/>
                  </a:lnTo>
                  <a:lnTo>
                    <a:pt x="399" y="832"/>
                  </a:lnTo>
                  <a:lnTo>
                    <a:pt x="384" y="826"/>
                  </a:lnTo>
                  <a:lnTo>
                    <a:pt x="370" y="821"/>
                  </a:lnTo>
                  <a:lnTo>
                    <a:pt x="355" y="817"/>
                  </a:lnTo>
                  <a:lnTo>
                    <a:pt x="338" y="809"/>
                  </a:lnTo>
                  <a:lnTo>
                    <a:pt x="324" y="804"/>
                  </a:lnTo>
                  <a:lnTo>
                    <a:pt x="307" y="795"/>
                  </a:lnTo>
                  <a:lnTo>
                    <a:pt x="292" y="789"/>
                  </a:lnTo>
                  <a:lnTo>
                    <a:pt x="272" y="778"/>
                  </a:lnTo>
                  <a:lnTo>
                    <a:pt x="254" y="769"/>
                  </a:lnTo>
                  <a:lnTo>
                    <a:pt x="237" y="758"/>
                  </a:lnTo>
                  <a:lnTo>
                    <a:pt x="221" y="747"/>
                  </a:lnTo>
                  <a:lnTo>
                    <a:pt x="203" y="732"/>
                  </a:lnTo>
                  <a:lnTo>
                    <a:pt x="186" y="717"/>
                  </a:lnTo>
                  <a:lnTo>
                    <a:pt x="171" y="703"/>
                  </a:lnTo>
                  <a:lnTo>
                    <a:pt x="157" y="688"/>
                  </a:lnTo>
                  <a:lnTo>
                    <a:pt x="140" y="668"/>
                  </a:lnTo>
                  <a:lnTo>
                    <a:pt x="129" y="655"/>
                  </a:lnTo>
                  <a:lnTo>
                    <a:pt x="114" y="634"/>
                  </a:lnTo>
                  <a:lnTo>
                    <a:pt x="103" y="617"/>
                  </a:lnTo>
                  <a:lnTo>
                    <a:pt x="92" y="594"/>
                  </a:lnTo>
                  <a:lnTo>
                    <a:pt x="83" y="574"/>
                  </a:lnTo>
                  <a:lnTo>
                    <a:pt x="74" y="550"/>
                  </a:lnTo>
                  <a:lnTo>
                    <a:pt x="68" y="528"/>
                  </a:lnTo>
                  <a:lnTo>
                    <a:pt x="59" y="502"/>
                  </a:lnTo>
                  <a:lnTo>
                    <a:pt x="57" y="476"/>
                  </a:lnTo>
                  <a:lnTo>
                    <a:pt x="51" y="450"/>
                  </a:lnTo>
                  <a:lnTo>
                    <a:pt x="51" y="430"/>
                  </a:lnTo>
                  <a:lnTo>
                    <a:pt x="48" y="404"/>
                  </a:lnTo>
                  <a:lnTo>
                    <a:pt x="48" y="384"/>
                  </a:lnTo>
                  <a:lnTo>
                    <a:pt x="48" y="366"/>
                  </a:lnTo>
                  <a:lnTo>
                    <a:pt x="51" y="350"/>
                  </a:lnTo>
                  <a:lnTo>
                    <a:pt x="51" y="329"/>
                  </a:lnTo>
                  <a:lnTo>
                    <a:pt x="54" y="313"/>
                  </a:lnTo>
                  <a:lnTo>
                    <a:pt x="57" y="295"/>
                  </a:lnTo>
                  <a:lnTo>
                    <a:pt x="62" y="278"/>
                  </a:lnTo>
                  <a:lnTo>
                    <a:pt x="70" y="249"/>
                  </a:lnTo>
                  <a:lnTo>
                    <a:pt x="88" y="223"/>
                  </a:lnTo>
                  <a:lnTo>
                    <a:pt x="100" y="197"/>
                  </a:lnTo>
                  <a:lnTo>
                    <a:pt x="116" y="175"/>
                  </a:lnTo>
                  <a:lnTo>
                    <a:pt x="134" y="154"/>
                  </a:lnTo>
                  <a:lnTo>
                    <a:pt x="151" y="138"/>
                  </a:lnTo>
                  <a:lnTo>
                    <a:pt x="166" y="120"/>
                  </a:lnTo>
                  <a:lnTo>
                    <a:pt x="184" y="108"/>
                  </a:lnTo>
                  <a:lnTo>
                    <a:pt x="200" y="97"/>
                  </a:lnTo>
                  <a:lnTo>
                    <a:pt x="217" y="88"/>
                  </a:lnTo>
                  <a:lnTo>
                    <a:pt x="229" y="79"/>
                  </a:lnTo>
                  <a:lnTo>
                    <a:pt x="243" y="70"/>
                  </a:lnTo>
                  <a:lnTo>
                    <a:pt x="258" y="62"/>
                  </a:lnTo>
                  <a:lnTo>
                    <a:pt x="272" y="57"/>
                  </a:lnTo>
                  <a:lnTo>
                    <a:pt x="298" y="46"/>
                  </a:lnTo>
                  <a:lnTo>
                    <a:pt x="326" y="39"/>
                  </a:lnTo>
                  <a:lnTo>
                    <a:pt x="344" y="31"/>
                  </a:lnTo>
                  <a:lnTo>
                    <a:pt x="361" y="31"/>
                  </a:lnTo>
                  <a:lnTo>
                    <a:pt x="372" y="31"/>
                  </a:lnTo>
                  <a:lnTo>
                    <a:pt x="379" y="31"/>
                  </a:lnTo>
                  <a:lnTo>
                    <a:pt x="384" y="2"/>
                  </a:lnTo>
                  <a:close/>
                </a:path>
              </a:pathLst>
            </a:custGeom>
            <a:solidFill>
              <a:srgbClr val="D7C4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90" name="Freeform 43"/>
            <p:cNvSpPr>
              <a:spLocks/>
            </p:cNvSpPr>
            <p:nvPr/>
          </p:nvSpPr>
          <p:spPr bwMode="auto">
            <a:xfrm>
              <a:off x="5284764" y="1511280"/>
              <a:ext cx="52388" cy="47625"/>
            </a:xfrm>
            <a:custGeom>
              <a:avLst/>
              <a:gdLst>
                <a:gd name="T0" fmla="*/ 2147483647 w 98"/>
                <a:gd name="T1" fmla="*/ 0 h 90"/>
                <a:gd name="T2" fmla="*/ 2147483647 w 98"/>
                <a:gd name="T3" fmla="*/ 2147483647 h 90"/>
                <a:gd name="T4" fmla="*/ 2147483647 w 98"/>
                <a:gd name="T5" fmla="*/ 2147483647 h 90"/>
                <a:gd name="T6" fmla="*/ 2147483647 w 98"/>
                <a:gd name="T7" fmla="*/ 2147483647 h 90"/>
                <a:gd name="T8" fmla="*/ 0 w 98"/>
                <a:gd name="T9" fmla="*/ 2147483647 h 90"/>
                <a:gd name="T10" fmla="*/ 0 w 98"/>
                <a:gd name="T11" fmla="*/ 2147483647 h 90"/>
                <a:gd name="T12" fmla="*/ 2147483647 w 98"/>
                <a:gd name="T13" fmla="*/ 2147483647 h 90"/>
                <a:gd name="T14" fmla="*/ 2147483647 w 98"/>
                <a:gd name="T15" fmla="*/ 2147483647 h 90"/>
                <a:gd name="T16" fmla="*/ 2147483647 w 98"/>
                <a:gd name="T17" fmla="*/ 2147483647 h 90"/>
                <a:gd name="T18" fmla="*/ 2147483647 w 98"/>
                <a:gd name="T19" fmla="*/ 2147483647 h 90"/>
                <a:gd name="T20" fmla="*/ 2147483647 w 98"/>
                <a:gd name="T21" fmla="*/ 2147483647 h 90"/>
                <a:gd name="T22" fmla="*/ 2147483647 w 98"/>
                <a:gd name="T23" fmla="*/ 2147483647 h 90"/>
                <a:gd name="T24" fmla="*/ 2147483647 w 98"/>
                <a:gd name="T25" fmla="*/ 2147483647 h 90"/>
                <a:gd name="T26" fmla="*/ 2147483647 w 98"/>
                <a:gd name="T27" fmla="*/ 2147483647 h 90"/>
                <a:gd name="T28" fmla="*/ 2147483647 w 98"/>
                <a:gd name="T29" fmla="*/ 2147483647 h 90"/>
                <a:gd name="T30" fmla="*/ 2147483647 w 98"/>
                <a:gd name="T31" fmla="*/ 2147483647 h 90"/>
                <a:gd name="T32" fmla="*/ 2147483647 w 98"/>
                <a:gd name="T33" fmla="*/ 2147483647 h 90"/>
                <a:gd name="T34" fmla="*/ 2147483647 w 98"/>
                <a:gd name="T35" fmla="*/ 0 h 9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8"/>
                <a:gd name="T55" fmla="*/ 0 h 90"/>
                <a:gd name="T56" fmla="*/ 98 w 98"/>
                <a:gd name="T57" fmla="*/ 90 h 9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8" h="90">
                  <a:moveTo>
                    <a:pt x="61" y="0"/>
                  </a:moveTo>
                  <a:lnTo>
                    <a:pt x="49" y="3"/>
                  </a:lnTo>
                  <a:lnTo>
                    <a:pt x="30" y="18"/>
                  </a:lnTo>
                  <a:lnTo>
                    <a:pt x="6" y="29"/>
                  </a:lnTo>
                  <a:lnTo>
                    <a:pt x="0" y="44"/>
                  </a:lnTo>
                  <a:lnTo>
                    <a:pt x="0" y="55"/>
                  </a:lnTo>
                  <a:lnTo>
                    <a:pt x="6" y="69"/>
                  </a:lnTo>
                  <a:lnTo>
                    <a:pt x="8" y="83"/>
                  </a:lnTo>
                  <a:lnTo>
                    <a:pt x="12" y="90"/>
                  </a:lnTo>
                  <a:lnTo>
                    <a:pt x="69" y="57"/>
                  </a:lnTo>
                  <a:lnTo>
                    <a:pt x="72" y="57"/>
                  </a:lnTo>
                  <a:lnTo>
                    <a:pt x="84" y="57"/>
                  </a:lnTo>
                  <a:lnTo>
                    <a:pt x="92" y="57"/>
                  </a:lnTo>
                  <a:lnTo>
                    <a:pt x="98" y="52"/>
                  </a:lnTo>
                  <a:lnTo>
                    <a:pt x="89" y="35"/>
                  </a:lnTo>
                  <a:lnTo>
                    <a:pt x="78" y="20"/>
                  </a:lnTo>
                  <a:lnTo>
                    <a:pt x="63" y="6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DBDA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91" name="Freeform 44"/>
            <p:cNvSpPr>
              <a:spLocks/>
            </p:cNvSpPr>
            <p:nvPr/>
          </p:nvSpPr>
          <p:spPr bwMode="auto">
            <a:xfrm>
              <a:off x="4422752" y="1196955"/>
              <a:ext cx="52388" cy="53975"/>
            </a:xfrm>
            <a:custGeom>
              <a:avLst/>
              <a:gdLst>
                <a:gd name="T0" fmla="*/ 2147483647 w 97"/>
                <a:gd name="T1" fmla="*/ 0 h 104"/>
                <a:gd name="T2" fmla="*/ 2147483647 w 97"/>
                <a:gd name="T3" fmla="*/ 2147483647 h 104"/>
                <a:gd name="T4" fmla="*/ 2147483647 w 97"/>
                <a:gd name="T5" fmla="*/ 2147483647 h 104"/>
                <a:gd name="T6" fmla="*/ 0 w 97"/>
                <a:gd name="T7" fmla="*/ 2147483647 h 104"/>
                <a:gd name="T8" fmla="*/ 2147483647 w 97"/>
                <a:gd name="T9" fmla="*/ 2147483647 h 104"/>
                <a:gd name="T10" fmla="*/ 2147483647 w 97"/>
                <a:gd name="T11" fmla="*/ 2147483647 h 104"/>
                <a:gd name="T12" fmla="*/ 2147483647 w 97"/>
                <a:gd name="T13" fmla="*/ 2147483647 h 104"/>
                <a:gd name="T14" fmla="*/ 2147483647 w 97"/>
                <a:gd name="T15" fmla="*/ 2147483647 h 104"/>
                <a:gd name="T16" fmla="*/ 2147483647 w 97"/>
                <a:gd name="T17" fmla="*/ 2147483647 h 104"/>
                <a:gd name="T18" fmla="*/ 2147483647 w 97"/>
                <a:gd name="T19" fmla="*/ 2147483647 h 104"/>
                <a:gd name="T20" fmla="*/ 2147483647 w 97"/>
                <a:gd name="T21" fmla="*/ 2147483647 h 104"/>
                <a:gd name="T22" fmla="*/ 2147483647 w 97"/>
                <a:gd name="T23" fmla="*/ 0 h 1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7"/>
                <a:gd name="T37" fmla="*/ 0 h 104"/>
                <a:gd name="T38" fmla="*/ 97 w 97"/>
                <a:gd name="T39" fmla="*/ 104 h 10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7" h="104">
                  <a:moveTo>
                    <a:pt x="32" y="0"/>
                  </a:moveTo>
                  <a:lnTo>
                    <a:pt x="23" y="8"/>
                  </a:lnTo>
                  <a:lnTo>
                    <a:pt x="12" y="35"/>
                  </a:lnTo>
                  <a:lnTo>
                    <a:pt x="0" y="61"/>
                  </a:lnTo>
                  <a:lnTo>
                    <a:pt x="5" y="81"/>
                  </a:lnTo>
                  <a:lnTo>
                    <a:pt x="20" y="87"/>
                  </a:lnTo>
                  <a:lnTo>
                    <a:pt x="49" y="95"/>
                  </a:lnTo>
                  <a:lnTo>
                    <a:pt x="73" y="98"/>
                  </a:lnTo>
                  <a:lnTo>
                    <a:pt x="84" y="104"/>
                  </a:lnTo>
                  <a:lnTo>
                    <a:pt x="97" y="52"/>
                  </a:lnTo>
                  <a:lnTo>
                    <a:pt x="49" y="4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DBDA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92" name="Freeform 45"/>
            <p:cNvSpPr>
              <a:spLocks/>
            </p:cNvSpPr>
            <p:nvPr/>
          </p:nvSpPr>
          <p:spPr bwMode="auto">
            <a:xfrm>
              <a:off x="4083027" y="1560493"/>
              <a:ext cx="52388" cy="44450"/>
            </a:xfrm>
            <a:custGeom>
              <a:avLst/>
              <a:gdLst>
                <a:gd name="T0" fmla="*/ 2147483647 w 100"/>
                <a:gd name="T1" fmla="*/ 0 h 86"/>
                <a:gd name="T2" fmla="*/ 2147483647 w 100"/>
                <a:gd name="T3" fmla="*/ 2147483647 h 86"/>
                <a:gd name="T4" fmla="*/ 2147483647 w 100"/>
                <a:gd name="T5" fmla="*/ 2147483647 h 86"/>
                <a:gd name="T6" fmla="*/ 0 w 100"/>
                <a:gd name="T7" fmla="*/ 2147483647 h 86"/>
                <a:gd name="T8" fmla="*/ 2147483647 w 100"/>
                <a:gd name="T9" fmla="*/ 2147483647 h 86"/>
                <a:gd name="T10" fmla="*/ 2147483647 w 100"/>
                <a:gd name="T11" fmla="*/ 2147483647 h 86"/>
                <a:gd name="T12" fmla="*/ 2147483647 w 100"/>
                <a:gd name="T13" fmla="*/ 2147483647 h 86"/>
                <a:gd name="T14" fmla="*/ 2147483647 w 100"/>
                <a:gd name="T15" fmla="*/ 2147483647 h 86"/>
                <a:gd name="T16" fmla="*/ 2147483647 w 100"/>
                <a:gd name="T17" fmla="*/ 2147483647 h 86"/>
                <a:gd name="T18" fmla="*/ 2147483647 w 100"/>
                <a:gd name="T19" fmla="*/ 2147483647 h 86"/>
                <a:gd name="T20" fmla="*/ 2147483647 w 100"/>
                <a:gd name="T21" fmla="*/ 2147483647 h 86"/>
                <a:gd name="T22" fmla="*/ 2147483647 w 100"/>
                <a:gd name="T23" fmla="*/ 2147483647 h 86"/>
                <a:gd name="T24" fmla="*/ 2147483647 w 100"/>
                <a:gd name="T25" fmla="*/ 2147483647 h 86"/>
                <a:gd name="T26" fmla="*/ 2147483647 w 100"/>
                <a:gd name="T27" fmla="*/ 2147483647 h 86"/>
                <a:gd name="T28" fmla="*/ 2147483647 w 100"/>
                <a:gd name="T29" fmla="*/ 0 h 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0"/>
                <a:gd name="T46" fmla="*/ 0 h 86"/>
                <a:gd name="T47" fmla="*/ 100 w 100"/>
                <a:gd name="T48" fmla="*/ 86 h 8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0" h="86">
                  <a:moveTo>
                    <a:pt x="11" y="0"/>
                  </a:moveTo>
                  <a:lnTo>
                    <a:pt x="2" y="6"/>
                  </a:lnTo>
                  <a:lnTo>
                    <a:pt x="2" y="31"/>
                  </a:lnTo>
                  <a:lnTo>
                    <a:pt x="0" y="55"/>
                  </a:lnTo>
                  <a:lnTo>
                    <a:pt x="2" y="68"/>
                  </a:lnTo>
                  <a:lnTo>
                    <a:pt x="63" y="86"/>
                  </a:lnTo>
                  <a:lnTo>
                    <a:pt x="69" y="81"/>
                  </a:lnTo>
                  <a:lnTo>
                    <a:pt x="85" y="66"/>
                  </a:lnTo>
                  <a:lnTo>
                    <a:pt x="98" y="51"/>
                  </a:lnTo>
                  <a:lnTo>
                    <a:pt x="100" y="49"/>
                  </a:lnTo>
                  <a:lnTo>
                    <a:pt x="83" y="40"/>
                  </a:lnTo>
                  <a:lnTo>
                    <a:pt x="63" y="31"/>
                  </a:lnTo>
                  <a:lnTo>
                    <a:pt x="43" y="20"/>
                  </a:lnTo>
                  <a:lnTo>
                    <a:pt x="37" y="1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DBDA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93" name="Freeform 46"/>
            <p:cNvSpPr>
              <a:spLocks/>
            </p:cNvSpPr>
            <p:nvPr/>
          </p:nvSpPr>
          <p:spPr bwMode="auto">
            <a:xfrm>
              <a:off x="4105252" y="2051030"/>
              <a:ext cx="53975" cy="55563"/>
            </a:xfrm>
            <a:custGeom>
              <a:avLst/>
              <a:gdLst>
                <a:gd name="T0" fmla="*/ 2147483647 w 101"/>
                <a:gd name="T1" fmla="*/ 0 h 107"/>
                <a:gd name="T2" fmla="*/ 2147483647 w 101"/>
                <a:gd name="T3" fmla="*/ 2147483647 h 107"/>
                <a:gd name="T4" fmla="*/ 2147483647 w 101"/>
                <a:gd name="T5" fmla="*/ 2147483647 h 107"/>
                <a:gd name="T6" fmla="*/ 2147483647 w 101"/>
                <a:gd name="T7" fmla="*/ 2147483647 h 107"/>
                <a:gd name="T8" fmla="*/ 2147483647 w 101"/>
                <a:gd name="T9" fmla="*/ 2147483647 h 107"/>
                <a:gd name="T10" fmla="*/ 0 w 101"/>
                <a:gd name="T11" fmla="*/ 2147483647 h 107"/>
                <a:gd name="T12" fmla="*/ 2147483647 w 101"/>
                <a:gd name="T13" fmla="*/ 2147483647 h 107"/>
                <a:gd name="T14" fmla="*/ 2147483647 w 101"/>
                <a:gd name="T15" fmla="*/ 2147483647 h 107"/>
                <a:gd name="T16" fmla="*/ 2147483647 w 101"/>
                <a:gd name="T17" fmla="*/ 2147483647 h 107"/>
                <a:gd name="T18" fmla="*/ 2147483647 w 101"/>
                <a:gd name="T19" fmla="*/ 2147483647 h 107"/>
                <a:gd name="T20" fmla="*/ 2147483647 w 101"/>
                <a:gd name="T21" fmla="*/ 2147483647 h 107"/>
                <a:gd name="T22" fmla="*/ 2147483647 w 101"/>
                <a:gd name="T23" fmla="*/ 2147483647 h 107"/>
                <a:gd name="T24" fmla="*/ 2147483647 w 101"/>
                <a:gd name="T25" fmla="*/ 0 h 1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1"/>
                <a:gd name="T40" fmla="*/ 0 h 107"/>
                <a:gd name="T41" fmla="*/ 101 w 101"/>
                <a:gd name="T42" fmla="*/ 107 h 10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1" h="107">
                  <a:moveTo>
                    <a:pt x="77" y="0"/>
                  </a:moveTo>
                  <a:lnTo>
                    <a:pt x="11" y="39"/>
                  </a:lnTo>
                  <a:lnTo>
                    <a:pt x="14" y="76"/>
                  </a:lnTo>
                  <a:lnTo>
                    <a:pt x="9" y="79"/>
                  </a:lnTo>
                  <a:lnTo>
                    <a:pt x="3" y="87"/>
                  </a:lnTo>
                  <a:lnTo>
                    <a:pt x="0" y="101"/>
                  </a:lnTo>
                  <a:lnTo>
                    <a:pt x="3" y="107"/>
                  </a:lnTo>
                  <a:lnTo>
                    <a:pt x="18" y="107"/>
                  </a:lnTo>
                  <a:lnTo>
                    <a:pt x="40" y="105"/>
                  </a:lnTo>
                  <a:lnTo>
                    <a:pt x="60" y="101"/>
                  </a:lnTo>
                  <a:lnTo>
                    <a:pt x="71" y="101"/>
                  </a:lnTo>
                  <a:lnTo>
                    <a:pt x="101" y="5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DBDA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94" name="Freeform 47"/>
            <p:cNvSpPr>
              <a:spLocks/>
            </p:cNvSpPr>
            <p:nvPr/>
          </p:nvSpPr>
          <p:spPr bwMode="auto">
            <a:xfrm>
              <a:off x="4487839" y="2390755"/>
              <a:ext cx="39688" cy="61913"/>
            </a:xfrm>
            <a:custGeom>
              <a:avLst/>
              <a:gdLst>
                <a:gd name="T0" fmla="*/ 2147483647 w 75"/>
                <a:gd name="T1" fmla="*/ 0 h 116"/>
                <a:gd name="T2" fmla="*/ 2147483647 w 75"/>
                <a:gd name="T3" fmla="*/ 0 h 116"/>
                <a:gd name="T4" fmla="*/ 2147483647 w 75"/>
                <a:gd name="T5" fmla="*/ 2147483647 h 116"/>
                <a:gd name="T6" fmla="*/ 2147483647 w 75"/>
                <a:gd name="T7" fmla="*/ 2147483647 h 116"/>
                <a:gd name="T8" fmla="*/ 0 w 75"/>
                <a:gd name="T9" fmla="*/ 2147483647 h 116"/>
                <a:gd name="T10" fmla="*/ 0 w 75"/>
                <a:gd name="T11" fmla="*/ 2147483647 h 116"/>
                <a:gd name="T12" fmla="*/ 0 w 75"/>
                <a:gd name="T13" fmla="*/ 2147483647 h 116"/>
                <a:gd name="T14" fmla="*/ 0 w 75"/>
                <a:gd name="T15" fmla="*/ 2147483647 h 116"/>
                <a:gd name="T16" fmla="*/ 2147483647 w 75"/>
                <a:gd name="T17" fmla="*/ 2147483647 h 116"/>
                <a:gd name="T18" fmla="*/ 2147483647 w 75"/>
                <a:gd name="T19" fmla="*/ 2147483647 h 116"/>
                <a:gd name="T20" fmla="*/ 2147483647 w 75"/>
                <a:gd name="T21" fmla="*/ 2147483647 h 116"/>
                <a:gd name="T22" fmla="*/ 2147483647 w 75"/>
                <a:gd name="T23" fmla="*/ 0 h 1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5"/>
                <a:gd name="T37" fmla="*/ 0 h 116"/>
                <a:gd name="T38" fmla="*/ 75 w 75"/>
                <a:gd name="T39" fmla="*/ 116 h 11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5" h="116">
                  <a:moveTo>
                    <a:pt x="35" y="0"/>
                  </a:moveTo>
                  <a:lnTo>
                    <a:pt x="29" y="0"/>
                  </a:lnTo>
                  <a:lnTo>
                    <a:pt x="17" y="13"/>
                  </a:lnTo>
                  <a:lnTo>
                    <a:pt x="3" y="24"/>
                  </a:lnTo>
                  <a:lnTo>
                    <a:pt x="0" y="37"/>
                  </a:lnTo>
                  <a:lnTo>
                    <a:pt x="0" y="52"/>
                  </a:lnTo>
                  <a:lnTo>
                    <a:pt x="0" y="79"/>
                  </a:lnTo>
                  <a:lnTo>
                    <a:pt x="0" y="103"/>
                  </a:lnTo>
                  <a:lnTo>
                    <a:pt x="3" y="116"/>
                  </a:lnTo>
                  <a:lnTo>
                    <a:pt x="57" y="75"/>
                  </a:lnTo>
                  <a:lnTo>
                    <a:pt x="75" y="2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DBDA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95" name="Freeform 48"/>
            <p:cNvSpPr>
              <a:spLocks/>
            </p:cNvSpPr>
            <p:nvPr/>
          </p:nvSpPr>
          <p:spPr bwMode="auto">
            <a:xfrm>
              <a:off x="4646589" y="1817668"/>
              <a:ext cx="161925" cy="125413"/>
            </a:xfrm>
            <a:custGeom>
              <a:avLst/>
              <a:gdLst>
                <a:gd name="T0" fmla="*/ 0 w 305"/>
                <a:gd name="T1" fmla="*/ 2147483647 h 238"/>
                <a:gd name="T2" fmla="*/ 2147483647 w 305"/>
                <a:gd name="T3" fmla="*/ 0 h 238"/>
                <a:gd name="T4" fmla="*/ 2147483647 w 305"/>
                <a:gd name="T5" fmla="*/ 2147483647 h 238"/>
                <a:gd name="T6" fmla="*/ 0 w 305"/>
                <a:gd name="T7" fmla="*/ 2147483647 h 2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5"/>
                <a:gd name="T13" fmla="*/ 0 h 238"/>
                <a:gd name="T14" fmla="*/ 305 w 305"/>
                <a:gd name="T15" fmla="*/ 238 h 2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5" h="238">
                  <a:moveTo>
                    <a:pt x="0" y="25"/>
                  </a:moveTo>
                  <a:lnTo>
                    <a:pt x="305" y="0"/>
                  </a:lnTo>
                  <a:lnTo>
                    <a:pt x="154" y="238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DBDA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96" name="Freeform 49"/>
            <p:cNvSpPr>
              <a:spLocks/>
            </p:cNvSpPr>
            <p:nvPr/>
          </p:nvSpPr>
          <p:spPr bwMode="auto">
            <a:xfrm>
              <a:off x="4659289" y="1714480"/>
              <a:ext cx="103188" cy="82550"/>
            </a:xfrm>
            <a:custGeom>
              <a:avLst/>
              <a:gdLst>
                <a:gd name="T0" fmla="*/ 2147483647 w 196"/>
                <a:gd name="T1" fmla="*/ 0 h 155"/>
                <a:gd name="T2" fmla="*/ 0 w 196"/>
                <a:gd name="T3" fmla="*/ 2147483647 h 155"/>
                <a:gd name="T4" fmla="*/ 2147483647 w 196"/>
                <a:gd name="T5" fmla="*/ 2147483647 h 155"/>
                <a:gd name="T6" fmla="*/ 2147483647 w 196"/>
                <a:gd name="T7" fmla="*/ 2147483647 h 155"/>
                <a:gd name="T8" fmla="*/ 2147483647 w 196"/>
                <a:gd name="T9" fmla="*/ 0 h 1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"/>
                <a:gd name="T16" fmla="*/ 0 h 155"/>
                <a:gd name="T17" fmla="*/ 196 w 196"/>
                <a:gd name="T18" fmla="*/ 155 h 1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" h="155">
                  <a:moveTo>
                    <a:pt x="84" y="0"/>
                  </a:moveTo>
                  <a:lnTo>
                    <a:pt x="0" y="155"/>
                  </a:lnTo>
                  <a:lnTo>
                    <a:pt x="196" y="143"/>
                  </a:lnTo>
                  <a:lnTo>
                    <a:pt x="79" y="101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DBDA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97" name="Freeform 50"/>
            <p:cNvSpPr>
              <a:spLocks/>
            </p:cNvSpPr>
            <p:nvPr/>
          </p:nvSpPr>
          <p:spPr bwMode="auto">
            <a:xfrm>
              <a:off x="5418114" y="3159105"/>
              <a:ext cx="1152525" cy="347663"/>
            </a:xfrm>
            <a:custGeom>
              <a:avLst/>
              <a:gdLst>
                <a:gd name="T0" fmla="*/ 2147483647 w 2178"/>
                <a:gd name="T1" fmla="*/ 2147483647 h 655"/>
                <a:gd name="T2" fmla="*/ 2147483647 w 2178"/>
                <a:gd name="T3" fmla="*/ 2147483647 h 655"/>
                <a:gd name="T4" fmla="*/ 2147483647 w 2178"/>
                <a:gd name="T5" fmla="*/ 2147483647 h 655"/>
                <a:gd name="T6" fmla="*/ 2147483647 w 2178"/>
                <a:gd name="T7" fmla="*/ 2147483647 h 655"/>
                <a:gd name="T8" fmla="*/ 2147483647 w 2178"/>
                <a:gd name="T9" fmla="*/ 2147483647 h 655"/>
                <a:gd name="T10" fmla="*/ 2147483647 w 2178"/>
                <a:gd name="T11" fmla="*/ 2147483647 h 655"/>
                <a:gd name="T12" fmla="*/ 2147483647 w 2178"/>
                <a:gd name="T13" fmla="*/ 2147483647 h 655"/>
                <a:gd name="T14" fmla="*/ 2147483647 w 2178"/>
                <a:gd name="T15" fmla="*/ 2147483647 h 655"/>
                <a:gd name="T16" fmla="*/ 2147483647 w 2178"/>
                <a:gd name="T17" fmla="*/ 2147483647 h 655"/>
                <a:gd name="T18" fmla="*/ 2147483647 w 2178"/>
                <a:gd name="T19" fmla="*/ 2147483647 h 655"/>
                <a:gd name="T20" fmla="*/ 0 w 2178"/>
                <a:gd name="T21" fmla="*/ 2147483647 h 655"/>
                <a:gd name="T22" fmla="*/ 2147483647 w 2178"/>
                <a:gd name="T23" fmla="*/ 2147483647 h 655"/>
                <a:gd name="T24" fmla="*/ 2147483647 w 2178"/>
                <a:gd name="T25" fmla="*/ 2147483647 h 655"/>
                <a:gd name="T26" fmla="*/ 2147483647 w 2178"/>
                <a:gd name="T27" fmla="*/ 2147483647 h 655"/>
                <a:gd name="T28" fmla="*/ 2147483647 w 2178"/>
                <a:gd name="T29" fmla="*/ 2147483647 h 655"/>
                <a:gd name="T30" fmla="*/ 2147483647 w 2178"/>
                <a:gd name="T31" fmla="*/ 2147483647 h 655"/>
                <a:gd name="T32" fmla="*/ 2147483647 w 2178"/>
                <a:gd name="T33" fmla="*/ 2147483647 h 655"/>
                <a:gd name="T34" fmla="*/ 2147483647 w 2178"/>
                <a:gd name="T35" fmla="*/ 2147483647 h 655"/>
                <a:gd name="T36" fmla="*/ 2147483647 w 2178"/>
                <a:gd name="T37" fmla="*/ 2147483647 h 655"/>
                <a:gd name="T38" fmla="*/ 2147483647 w 2178"/>
                <a:gd name="T39" fmla="*/ 2147483647 h 655"/>
                <a:gd name="T40" fmla="*/ 2147483647 w 2178"/>
                <a:gd name="T41" fmla="*/ 2147483647 h 655"/>
                <a:gd name="T42" fmla="*/ 2147483647 w 2178"/>
                <a:gd name="T43" fmla="*/ 2147483647 h 655"/>
                <a:gd name="T44" fmla="*/ 2147483647 w 2178"/>
                <a:gd name="T45" fmla="*/ 2147483647 h 655"/>
                <a:gd name="T46" fmla="*/ 2147483647 w 2178"/>
                <a:gd name="T47" fmla="*/ 2147483647 h 655"/>
                <a:gd name="T48" fmla="*/ 2147483647 w 2178"/>
                <a:gd name="T49" fmla="*/ 2147483647 h 655"/>
                <a:gd name="T50" fmla="*/ 2147483647 w 2178"/>
                <a:gd name="T51" fmla="*/ 2147483647 h 655"/>
                <a:gd name="T52" fmla="*/ 2147483647 w 2178"/>
                <a:gd name="T53" fmla="*/ 2147483647 h 655"/>
                <a:gd name="T54" fmla="*/ 2147483647 w 2178"/>
                <a:gd name="T55" fmla="*/ 2147483647 h 655"/>
                <a:gd name="T56" fmla="*/ 2147483647 w 2178"/>
                <a:gd name="T57" fmla="*/ 0 h 655"/>
                <a:gd name="T58" fmla="*/ 2147483647 w 2178"/>
                <a:gd name="T59" fmla="*/ 0 h 655"/>
                <a:gd name="T60" fmla="*/ 2147483647 w 2178"/>
                <a:gd name="T61" fmla="*/ 0 h 655"/>
                <a:gd name="T62" fmla="*/ 2147483647 w 2178"/>
                <a:gd name="T63" fmla="*/ 0 h 655"/>
                <a:gd name="T64" fmla="*/ 2147483647 w 2178"/>
                <a:gd name="T65" fmla="*/ 0 h 655"/>
                <a:gd name="T66" fmla="*/ 2147483647 w 2178"/>
                <a:gd name="T67" fmla="*/ 2147483647 h 655"/>
                <a:gd name="T68" fmla="*/ 2147483647 w 2178"/>
                <a:gd name="T69" fmla="*/ 2147483647 h 655"/>
                <a:gd name="T70" fmla="*/ 2147483647 w 2178"/>
                <a:gd name="T71" fmla="*/ 2147483647 h 655"/>
                <a:gd name="T72" fmla="*/ 2147483647 w 2178"/>
                <a:gd name="T73" fmla="*/ 2147483647 h 655"/>
                <a:gd name="T74" fmla="*/ 2147483647 w 2178"/>
                <a:gd name="T75" fmla="*/ 2147483647 h 655"/>
                <a:gd name="T76" fmla="*/ 2147483647 w 2178"/>
                <a:gd name="T77" fmla="*/ 2147483647 h 655"/>
                <a:gd name="T78" fmla="*/ 2147483647 w 2178"/>
                <a:gd name="T79" fmla="*/ 2147483647 h 655"/>
                <a:gd name="T80" fmla="*/ 2147483647 w 2178"/>
                <a:gd name="T81" fmla="*/ 2147483647 h 655"/>
                <a:gd name="T82" fmla="*/ 2147483647 w 2178"/>
                <a:gd name="T83" fmla="*/ 2147483647 h 655"/>
                <a:gd name="T84" fmla="*/ 2147483647 w 2178"/>
                <a:gd name="T85" fmla="*/ 2147483647 h 655"/>
                <a:gd name="T86" fmla="*/ 2147483647 w 2178"/>
                <a:gd name="T87" fmla="*/ 2147483647 h 65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78"/>
                <a:gd name="T133" fmla="*/ 0 h 655"/>
                <a:gd name="T134" fmla="*/ 2178 w 2178"/>
                <a:gd name="T135" fmla="*/ 655 h 65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78" h="655">
                  <a:moveTo>
                    <a:pt x="335" y="53"/>
                  </a:moveTo>
                  <a:lnTo>
                    <a:pt x="329" y="53"/>
                  </a:lnTo>
                  <a:lnTo>
                    <a:pt x="318" y="60"/>
                  </a:lnTo>
                  <a:lnTo>
                    <a:pt x="298" y="68"/>
                  </a:lnTo>
                  <a:lnTo>
                    <a:pt x="276" y="83"/>
                  </a:lnTo>
                  <a:lnTo>
                    <a:pt x="261" y="92"/>
                  </a:lnTo>
                  <a:lnTo>
                    <a:pt x="246" y="99"/>
                  </a:lnTo>
                  <a:lnTo>
                    <a:pt x="230" y="108"/>
                  </a:lnTo>
                  <a:lnTo>
                    <a:pt x="215" y="123"/>
                  </a:lnTo>
                  <a:lnTo>
                    <a:pt x="197" y="134"/>
                  </a:lnTo>
                  <a:lnTo>
                    <a:pt x="184" y="149"/>
                  </a:lnTo>
                  <a:lnTo>
                    <a:pt x="166" y="167"/>
                  </a:lnTo>
                  <a:lnTo>
                    <a:pt x="151" y="186"/>
                  </a:lnTo>
                  <a:lnTo>
                    <a:pt x="134" y="204"/>
                  </a:lnTo>
                  <a:lnTo>
                    <a:pt x="117" y="221"/>
                  </a:lnTo>
                  <a:lnTo>
                    <a:pt x="103" y="241"/>
                  </a:lnTo>
                  <a:lnTo>
                    <a:pt x="88" y="263"/>
                  </a:lnTo>
                  <a:lnTo>
                    <a:pt x="74" y="287"/>
                  </a:lnTo>
                  <a:lnTo>
                    <a:pt x="62" y="309"/>
                  </a:lnTo>
                  <a:lnTo>
                    <a:pt x="48" y="336"/>
                  </a:lnTo>
                  <a:lnTo>
                    <a:pt x="40" y="367"/>
                  </a:lnTo>
                  <a:lnTo>
                    <a:pt x="31" y="379"/>
                  </a:lnTo>
                  <a:lnTo>
                    <a:pt x="28" y="393"/>
                  </a:lnTo>
                  <a:lnTo>
                    <a:pt x="22" y="410"/>
                  </a:lnTo>
                  <a:lnTo>
                    <a:pt x="20" y="428"/>
                  </a:lnTo>
                  <a:lnTo>
                    <a:pt x="14" y="442"/>
                  </a:lnTo>
                  <a:lnTo>
                    <a:pt x="11" y="459"/>
                  </a:lnTo>
                  <a:lnTo>
                    <a:pt x="5" y="476"/>
                  </a:lnTo>
                  <a:lnTo>
                    <a:pt x="5" y="496"/>
                  </a:lnTo>
                  <a:lnTo>
                    <a:pt x="2" y="513"/>
                  </a:lnTo>
                  <a:lnTo>
                    <a:pt x="0" y="531"/>
                  </a:lnTo>
                  <a:lnTo>
                    <a:pt x="0" y="548"/>
                  </a:lnTo>
                  <a:lnTo>
                    <a:pt x="0" y="568"/>
                  </a:lnTo>
                  <a:lnTo>
                    <a:pt x="0" y="583"/>
                  </a:lnTo>
                  <a:lnTo>
                    <a:pt x="0" y="605"/>
                  </a:lnTo>
                  <a:lnTo>
                    <a:pt x="2" y="625"/>
                  </a:lnTo>
                  <a:lnTo>
                    <a:pt x="5" y="649"/>
                  </a:lnTo>
                  <a:lnTo>
                    <a:pt x="2178" y="655"/>
                  </a:lnTo>
                  <a:lnTo>
                    <a:pt x="2178" y="629"/>
                  </a:lnTo>
                  <a:lnTo>
                    <a:pt x="2178" y="605"/>
                  </a:lnTo>
                  <a:lnTo>
                    <a:pt x="2174" y="583"/>
                  </a:lnTo>
                  <a:lnTo>
                    <a:pt x="2174" y="563"/>
                  </a:lnTo>
                  <a:lnTo>
                    <a:pt x="2169" y="537"/>
                  </a:lnTo>
                  <a:lnTo>
                    <a:pt x="2166" y="513"/>
                  </a:lnTo>
                  <a:lnTo>
                    <a:pt x="2160" y="491"/>
                  </a:lnTo>
                  <a:lnTo>
                    <a:pt x="2154" y="467"/>
                  </a:lnTo>
                  <a:lnTo>
                    <a:pt x="2143" y="442"/>
                  </a:lnTo>
                  <a:lnTo>
                    <a:pt x="2134" y="416"/>
                  </a:lnTo>
                  <a:lnTo>
                    <a:pt x="2123" y="393"/>
                  </a:lnTo>
                  <a:lnTo>
                    <a:pt x="2114" y="370"/>
                  </a:lnTo>
                  <a:lnTo>
                    <a:pt x="2099" y="344"/>
                  </a:lnTo>
                  <a:lnTo>
                    <a:pt x="2086" y="321"/>
                  </a:lnTo>
                  <a:lnTo>
                    <a:pt x="2071" y="298"/>
                  </a:lnTo>
                  <a:lnTo>
                    <a:pt x="2059" y="281"/>
                  </a:lnTo>
                  <a:lnTo>
                    <a:pt x="2040" y="255"/>
                  </a:lnTo>
                  <a:lnTo>
                    <a:pt x="2020" y="235"/>
                  </a:lnTo>
                  <a:lnTo>
                    <a:pt x="1999" y="213"/>
                  </a:lnTo>
                  <a:lnTo>
                    <a:pt x="1979" y="191"/>
                  </a:lnTo>
                  <a:lnTo>
                    <a:pt x="1953" y="171"/>
                  </a:lnTo>
                  <a:lnTo>
                    <a:pt x="1930" y="152"/>
                  </a:lnTo>
                  <a:lnTo>
                    <a:pt x="1904" y="134"/>
                  </a:lnTo>
                  <a:lnTo>
                    <a:pt x="1882" y="121"/>
                  </a:lnTo>
                  <a:lnTo>
                    <a:pt x="1864" y="112"/>
                  </a:lnTo>
                  <a:lnTo>
                    <a:pt x="1853" y="103"/>
                  </a:lnTo>
                  <a:lnTo>
                    <a:pt x="1836" y="94"/>
                  </a:lnTo>
                  <a:lnTo>
                    <a:pt x="1823" y="86"/>
                  </a:lnTo>
                  <a:lnTo>
                    <a:pt x="1792" y="71"/>
                  </a:lnTo>
                  <a:lnTo>
                    <a:pt x="1766" y="60"/>
                  </a:lnTo>
                  <a:lnTo>
                    <a:pt x="1749" y="51"/>
                  </a:lnTo>
                  <a:lnTo>
                    <a:pt x="1731" y="48"/>
                  </a:lnTo>
                  <a:lnTo>
                    <a:pt x="1715" y="42"/>
                  </a:lnTo>
                  <a:lnTo>
                    <a:pt x="1700" y="40"/>
                  </a:lnTo>
                  <a:lnTo>
                    <a:pt x="1683" y="34"/>
                  </a:lnTo>
                  <a:lnTo>
                    <a:pt x="1665" y="31"/>
                  </a:lnTo>
                  <a:lnTo>
                    <a:pt x="1648" y="25"/>
                  </a:lnTo>
                  <a:lnTo>
                    <a:pt x="1632" y="25"/>
                  </a:lnTo>
                  <a:lnTo>
                    <a:pt x="1608" y="20"/>
                  </a:lnTo>
                  <a:lnTo>
                    <a:pt x="1588" y="16"/>
                  </a:lnTo>
                  <a:lnTo>
                    <a:pt x="1568" y="14"/>
                  </a:lnTo>
                  <a:lnTo>
                    <a:pt x="1549" y="11"/>
                  </a:lnTo>
                  <a:lnTo>
                    <a:pt x="1525" y="7"/>
                  </a:lnTo>
                  <a:lnTo>
                    <a:pt x="1503" y="5"/>
                  </a:lnTo>
                  <a:lnTo>
                    <a:pt x="1481" y="5"/>
                  </a:lnTo>
                  <a:lnTo>
                    <a:pt x="1462" y="5"/>
                  </a:lnTo>
                  <a:lnTo>
                    <a:pt x="1435" y="2"/>
                  </a:lnTo>
                  <a:lnTo>
                    <a:pt x="1411" y="0"/>
                  </a:lnTo>
                  <a:lnTo>
                    <a:pt x="1385" y="0"/>
                  </a:lnTo>
                  <a:lnTo>
                    <a:pt x="1361" y="0"/>
                  </a:lnTo>
                  <a:lnTo>
                    <a:pt x="1335" y="0"/>
                  </a:lnTo>
                  <a:lnTo>
                    <a:pt x="1310" y="0"/>
                  </a:lnTo>
                  <a:lnTo>
                    <a:pt x="1284" y="0"/>
                  </a:lnTo>
                  <a:lnTo>
                    <a:pt x="1260" y="0"/>
                  </a:lnTo>
                  <a:lnTo>
                    <a:pt x="1232" y="0"/>
                  </a:lnTo>
                  <a:lnTo>
                    <a:pt x="1209" y="0"/>
                  </a:lnTo>
                  <a:lnTo>
                    <a:pt x="1181" y="0"/>
                  </a:lnTo>
                  <a:lnTo>
                    <a:pt x="1155" y="0"/>
                  </a:lnTo>
                  <a:lnTo>
                    <a:pt x="1126" y="0"/>
                  </a:lnTo>
                  <a:lnTo>
                    <a:pt x="1100" y="0"/>
                  </a:lnTo>
                  <a:lnTo>
                    <a:pt x="1071" y="0"/>
                  </a:lnTo>
                  <a:lnTo>
                    <a:pt x="1045" y="2"/>
                  </a:lnTo>
                  <a:lnTo>
                    <a:pt x="1017" y="2"/>
                  </a:lnTo>
                  <a:lnTo>
                    <a:pt x="990" y="2"/>
                  </a:lnTo>
                  <a:lnTo>
                    <a:pt x="962" y="2"/>
                  </a:lnTo>
                  <a:lnTo>
                    <a:pt x="936" y="5"/>
                  </a:lnTo>
                  <a:lnTo>
                    <a:pt x="913" y="5"/>
                  </a:lnTo>
                  <a:lnTo>
                    <a:pt x="887" y="7"/>
                  </a:lnTo>
                  <a:lnTo>
                    <a:pt x="861" y="11"/>
                  </a:lnTo>
                  <a:lnTo>
                    <a:pt x="835" y="14"/>
                  </a:lnTo>
                  <a:lnTo>
                    <a:pt x="807" y="14"/>
                  </a:lnTo>
                  <a:lnTo>
                    <a:pt x="780" y="14"/>
                  </a:lnTo>
                  <a:lnTo>
                    <a:pt x="756" y="14"/>
                  </a:lnTo>
                  <a:lnTo>
                    <a:pt x="732" y="16"/>
                  </a:lnTo>
                  <a:lnTo>
                    <a:pt x="710" y="16"/>
                  </a:lnTo>
                  <a:lnTo>
                    <a:pt x="683" y="20"/>
                  </a:lnTo>
                  <a:lnTo>
                    <a:pt x="657" y="22"/>
                  </a:lnTo>
                  <a:lnTo>
                    <a:pt x="642" y="25"/>
                  </a:lnTo>
                  <a:lnTo>
                    <a:pt x="618" y="25"/>
                  </a:lnTo>
                  <a:lnTo>
                    <a:pt x="594" y="25"/>
                  </a:lnTo>
                  <a:lnTo>
                    <a:pt x="574" y="29"/>
                  </a:lnTo>
                  <a:lnTo>
                    <a:pt x="557" y="31"/>
                  </a:lnTo>
                  <a:lnTo>
                    <a:pt x="534" y="31"/>
                  </a:lnTo>
                  <a:lnTo>
                    <a:pt x="517" y="31"/>
                  </a:lnTo>
                  <a:lnTo>
                    <a:pt x="500" y="34"/>
                  </a:lnTo>
                  <a:lnTo>
                    <a:pt x="482" y="37"/>
                  </a:lnTo>
                  <a:lnTo>
                    <a:pt x="465" y="37"/>
                  </a:lnTo>
                  <a:lnTo>
                    <a:pt x="447" y="37"/>
                  </a:lnTo>
                  <a:lnTo>
                    <a:pt x="430" y="40"/>
                  </a:lnTo>
                  <a:lnTo>
                    <a:pt x="419" y="42"/>
                  </a:lnTo>
                  <a:lnTo>
                    <a:pt x="393" y="42"/>
                  </a:lnTo>
                  <a:lnTo>
                    <a:pt x="373" y="48"/>
                  </a:lnTo>
                  <a:lnTo>
                    <a:pt x="355" y="48"/>
                  </a:lnTo>
                  <a:lnTo>
                    <a:pt x="344" y="51"/>
                  </a:lnTo>
                  <a:lnTo>
                    <a:pt x="335" y="51"/>
                  </a:lnTo>
                  <a:lnTo>
                    <a:pt x="335" y="53"/>
                  </a:lnTo>
                  <a:close/>
                </a:path>
              </a:pathLst>
            </a:custGeom>
            <a:solidFill>
              <a:srgbClr val="B4A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98" name="Freeform 51"/>
            <p:cNvSpPr>
              <a:spLocks/>
            </p:cNvSpPr>
            <p:nvPr/>
          </p:nvSpPr>
          <p:spPr bwMode="auto">
            <a:xfrm>
              <a:off x="5557814" y="3181330"/>
              <a:ext cx="1012825" cy="325438"/>
            </a:xfrm>
            <a:custGeom>
              <a:avLst/>
              <a:gdLst>
                <a:gd name="T0" fmla="*/ 2147483647 w 1915"/>
                <a:gd name="T1" fmla="*/ 2147483647 h 615"/>
                <a:gd name="T2" fmla="*/ 2147483647 w 1915"/>
                <a:gd name="T3" fmla="*/ 2147483647 h 615"/>
                <a:gd name="T4" fmla="*/ 2147483647 w 1915"/>
                <a:gd name="T5" fmla="*/ 2147483647 h 615"/>
                <a:gd name="T6" fmla="*/ 2147483647 w 1915"/>
                <a:gd name="T7" fmla="*/ 2147483647 h 615"/>
                <a:gd name="T8" fmla="*/ 2147483647 w 1915"/>
                <a:gd name="T9" fmla="*/ 2147483647 h 615"/>
                <a:gd name="T10" fmla="*/ 2147483647 w 1915"/>
                <a:gd name="T11" fmla="*/ 2147483647 h 615"/>
                <a:gd name="T12" fmla="*/ 2147483647 w 1915"/>
                <a:gd name="T13" fmla="*/ 2147483647 h 615"/>
                <a:gd name="T14" fmla="*/ 2147483647 w 1915"/>
                <a:gd name="T15" fmla="*/ 2147483647 h 615"/>
                <a:gd name="T16" fmla="*/ 2147483647 w 1915"/>
                <a:gd name="T17" fmla="*/ 2147483647 h 615"/>
                <a:gd name="T18" fmla="*/ 2147483647 w 1915"/>
                <a:gd name="T19" fmla="*/ 2147483647 h 615"/>
                <a:gd name="T20" fmla="*/ 2147483647 w 1915"/>
                <a:gd name="T21" fmla="*/ 2147483647 h 615"/>
                <a:gd name="T22" fmla="*/ 2147483647 w 1915"/>
                <a:gd name="T23" fmla="*/ 2147483647 h 615"/>
                <a:gd name="T24" fmla="*/ 2147483647 w 1915"/>
                <a:gd name="T25" fmla="*/ 0 h 615"/>
                <a:gd name="T26" fmla="*/ 2147483647 w 1915"/>
                <a:gd name="T27" fmla="*/ 2147483647 h 615"/>
                <a:gd name="T28" fmla="*/ 2147483647 w 1915"/>
                <a:gd name="T29" fmla="*/ 2147483647 h 615"/>
                <a:gd name="T30" fmla="*/ 2147483647 w 1915"/>
                <a:gd name="T31" fmla="*/ 2147483647 h 615"/>
                <a:gd name="T32" fmla="*/ 2147483647 w 1915"/>
                <a:gd name="T33" fmla="*/ 2147483647 h 615"/>
                <a:gd name="T34" fmla="*/ 2147483647 w 1915"/>
                <a:gd name="T35" fmla="*/ 2147483647 h 615"/>
                <a:gd name="T36" fmla="*/ 2147483647 w 1915"/>
                <a:gd name="T37" fmla="*/ 2147483647 h 615"/>
                <a:gd name="T38" fmla="*/ 2147483647 w 1915"/>
                <a:gd name="T39" fmla="*/ 2147483647 h 615"/>
                <a:gd name="T40" fmla="*/ 2147483647 w 1915"/>
                <a:gd name="T41" fmla="*/ 2147483647 h 615"/>
                <a:gd name="T42" fmla="*/ 2147483647 w 1915"/>
                <a:gd name="T43" fmla="*/ 2147483647 h 615"/>
                <a:gd name="T44" fmla="*/ 2147483647 w 1915"/>
                <a:gd name="T45" fmla="*/ 2147483647 h 615"/>
                <a:gd name="T46" fmla="*/ 2147483647 w 1915"/>
                <a:gd name="T47" fmla="*/ 2147483647 h 615"/>
                <a:gd name="T48" fmla="*/ 2147483647 w 1915"/>
                <a:gd name="T49" fmla="*/ 2147483647 h 615"/>
                <a:gd name="T50" fmla="*/ 2147483647 w 1915"/>
                <a:gd name="T51" fmla="*/ 2147483647 h 615"/>
                <a:gd name="T52" fmla="*/ 2147483647 w 1915"/>
                <a:gd name="T53" fmla="*/ 2147483647 h 615"/>
                <a:gd name="T54" fmla="*/ 2147483647 w 1915"/>
                <a:gd name="T55" fmla="*/ 2147483647 h 615"/>
                <a:gd name="T56" fmla="*/ 2147483647 w 1915"/>
                <a:gd name="T57" fmla="*/ 2147483647 h 615"/>
                <a:gd name="T58" fmla="*/ 2147483647 w 1915"/>
                <a:gd name="T59" fmla="*/ 2147483647 h 615"/>
                <a:gd name="T60" fmla="*/ 2147483647 w 1915"/>
                <a:gd name="T61" fmla="*/ 2147483647 h 615"/>
                <a:gd name="T62" fmla="*/ 2147483647 w 1915"/>
                <a:gd name="T63" fmla="*/ 2147483647 h 615"/>
                <a:gd name="T64" fmla="*/ 2147483647 w 1915"/>
                <a:gd name="T65" fmla="*/ 2147483647 h 615"/>
                <a:gd name="T66" fmla="*/ 2147483647 w 1915"/>
                <a:gd name="T67" fmla="*/ 2147483647 h 615"/>
                <a:gd name="T68" fmla="*/ 2147483647 w 1915"/>
                <a:gd name="T69" fmla="*/ 2147483647 h 615"/>
                <a:gd name="T70" fmla="*/ 2147483647 w 1915"/>
                <a:gd name="T71" fmla="*/ 2147483647 h 615"/>
                <a:gd name="T72" fmla="*/ 2147483647 w 1915"/>
                <a:gd name="T73" fmla="*/ 2147483647 h 615"/>
                <a:gd name="T74" fmla="*/ 2147483647 w 1915"/>
                <a:gd name="T75" fmla="*/ 2147483647 h 615"/>
                <a:gd name="T76" fmla="*/ 2147483647 w 1915"/>
                <a:gd name="T77" fmla="*/ 2147483647 h 615"/>
                <a:gd name="T78" fmla="*/ 2147483647 w 1915"/>
                <a:gd name="T79" fmla="*/ 2147483647 h 615"/>
                <a:gd name="T80" fmla="*/ 2147483647 w 1915"/>
                <a:gd name="T81" fmla="*/ 2147483647 h 615"/>
                <a:gd name="T82" fmla="*/ 2147483647 w 1915"/>
                <a:gd name="T83" fmla="*/ 2147483647 h 615"/>
                <a:gd name="T84" fmla="*/ 2147483647 w 1915"/>
                <a:gd name="T85" fmla="*/ 2147483647 h 615"/>
                <a:gd name="T86" fmla="*/ 0 w 1915"/>
                <a:gd name="T87" fmla="*/ 2147483647 h 61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915"/>
                <a:gd name="T133" fmla="*/ 0 h 615"/>
                <a:gd name="T134" fmla="*/ 1915 w 1915"/>
                <a:gd name="T135" fmla="*/ 615 h 61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915" h="615">
                  <a:moveTo>
                    <a:pt x="1915" y="615"/>
                  </a:moveTo>
                  <a:lnTo>
                    <a:pt x="1911" y="591"/>
                  </a:lnTo>
                  <a:lnTo>
                    <a:pt x="1911" y="571"/>
                  </a:lnTo>
                  <a:lnTo>
                    <a:pt x="1908" y="552"/>
                  </a:lnTo>
                  <a:lnTo>
                    <a:pt x="1908" y="537"/>
                  </a:lnTo>
                  <a:lnTo>
                    <a:pt x="1903" y="517"/>
                  </a:lnTo>
                  <a:lnTo>
                    <a:pt x="1900" y="499"/>
                  </a:lnTo>
                  <a:lnTo>
                    <a:pt x="1897" y="482"/>
                  </a:lnTo>
                  <a:lnTo>
                    <a:pt x="1895" y="465"/>
                  </a:lnTo>
                  <a:lnTo>
                    <a:pt x="1886" y="447"/>
                  </a:lnTo>
                  <a:lnTo>
                    <a:pt x="1880" y="431"/>
                  </a:lnTo>
                  <a:lnTo>
                    <a:pt x="1874" y="414"/>
                  </a:lnTo>
                  <a:lnTo>
                    <a:pt x="1869" y="396"/>
                  </a:lnTo>
                  <a:lnTo>
                    <a:pt x="1854" y="364"/>
                  </a:lnTo>
                  <a:lnTo>
                    <a:pt x="1842" y="339"/>
                  </a:lnTo>
                  <a:lnTo>
                    <a:pt x="1834" y="322"/>
                  </a:lnTo>
                  <a:lnTo>
                    <a:pt x="1825" y="307"/>
                  </a:lnTo>
                  <a:lnTo>
                    <a:pt x="1816" y="293"/>
                  </a:lnTo>
                  <a:lnTo>
                    <a:pt x="1808" y="278"/>
                  </a:lnTo>
                  <a:lnTo>
                    <a:pt x="1790" y="252"/>
                  </a:lnTo>
                  <a:lnTo>
                    <a:pt x="1773" y="232"/>
                  </a:lnTo>
                  <a:lnTo>
                    <a:pt x="1753" y="206"/>
                  </a:lnTo>
                  <a:lnTo>
                    <a:pt x="1733" y="186"/>
                  </a:lnTo>
                  <a:lnTo>
                    <a:pt x="1713" y="166"/>
                  </a:lnTo>
                  <a:lnTo>
                    <a:pt x="1696" y="149"/>
                  </a:lnTo>
                  <a:lnTo>
                    <a:pt x="1673" y="129"/>
                  </a:lnTo>
                  <a:lnTo>
                    <a:pt x="1652" y="112"/>
                  </a:lnTo>
                  <a:lnTo>
                    <a:pt x="1632" y="94"/>
                  </a:lnTo>
                  <a:lnTo>
                    <a:pt x="1615" y="81"/>
                  </a:lnTo>
                  <a:lnTo>
                    <a:pt x="1595" y="66"/>
                  </a:lnTo>
                  <a:lnTo>
                    <a:pt x="1575" y="54"/>
                  </a:lnTo>
                  <a:lnTo>
                    <a:pt x="1558" y="43"/>
                  </a:lnTo>
                  <a:lnTo>
                    <a:pt x="1544" y="35"/>
                  </a:lnTo>
                  <a:lnTo>
                    <a:pt x="1527" y="26"/>
                  </a:lnTo>
                  <a:lnTo>
                    <a:pt x="1518" y="17"/>
                  </a:lnTo>
                  <a:lnTo>
                    <a:pt x="1507" y="11"/>
                  </a:lnTo>
                  <a:lnTo>
                    <a:pt x="1498" y="8"/>
                  </a:lnTo>
                  <a:lnTo>
                    <a:pt x="1483" y="0"/>
                  </a:lnTo>
                  <a:lnTo>
                    <a:pt x="1481" y="0"/>
                  </a:lnTo>
                  <a:lnTo>
                    <a:pt x="992" y="118"/>
                  </a:lnTo>
                  <a:lnTo>
                    <a:pt x="995" y="120"/>
                  </a:lnTo>
                  <a:lnTo>
                    <a:pt x="1006" y="131"/>
                  </a:lnTo>
                  <a:lnTo>
                    <a:pt x="1015" y="138"/>
                  </a:lnTo>
                  <a:lnTo>
                    <a:pt x="1023" y="149"/>
                  </a:lnTo>
                  <a:lnTo>
                    <a:pt x="1032" y="160"/>
                  </a:lnTo>
                  <a:lnTo>
                    <a:pt x="1043" y="177"/>
                  </a:lnTo>
                  <a:lnTo>
                    <a:pt x="1049" y="192"/>
                  </a:lnTo>
                  <a:lnTo>
                    <a:pt x="1058" y="210"/>
                  </a:lnTo>
                  <a:lnTo>
                    <a:pt x="1064" y="227"/>
                  </a:lnTo>
                  <a:lnTo>
                    <a:pt x="1072" y="250"/>
                  </a:lnTo>
                  <a:lnTo>
                    <a:pt x="1076" y="269"/>
                  </a:lnTo>
                  <a:lnTo>
                    <a:pt x="1078" y="296"/>
                  </a:lnTo>
                  <a:lnTo>
                    <a:pt x="1078" y="322"/>
                  </a:lnTo>
                  <a:lnTo>
                    <a:pt x="1078" y="350"/>
                  </a:lnTo>
                  <a:lnTo>
                    <a:pt x="1067" y="373"/>
                  </a:lnTo>
                  <a:lnTo>
                    <a:pt x="1052" y="399"/>
                  </a:lnTo>
                  <a:lnTo>
                    <a:pt x="1032" y="422"/>
                  </a:lnTo>
                  <a:lnTo>
                    <a:pt x="1010" y="442"/>
                  </a:lnTo>
                  <a:lnTo>
                    <a:pt x="992" y="447"/>
                  </a:lnTo>
                  <a:lnTo>
                    <a:pt x="977" y="456"/>
                  </a:lnTo>
                  <a:lnTo>
                    <a:pt x="960" y="465"/>
                  </a:lnTo>
                  <a:lnTo>
                    <a:pt x="949" y="473"/>
                  </a:lnTo>
                  <a:lnTo>
                    <a:pt x="929" y="480"/>
                  </a:lnTo>
                  <a:lnTo>
                    <a:pt x="911" y="486"/>
                  </a:lnTo>
                  <a:lnTo>
                    <a:pt x="892" y="491"/>
                  </a:lnTo>
                  <a:lnTo>
                    <a:pt x="874" y="497"/>
                  </a:lnTo>
                  <a:lnTo>
                    <a:pt x="851" y="499"/>
                  </a:lnTo>
                  <a:lnTo>
                    <a:pt x="831" y="502"/>
                  </a:lnTo>
                  <a:lnTo>
                    <a:pt x="808" y="502"/>
                  </a:lnTo>
                  <a:lnTo>
                    <a:pt x="788" y="506"/>
                  </a:lnTo>
                  <a:lnTo>
                    <a:pt x="765" y="506"/>
                  </a:lnTo>
                  <a:lnTo>
                    <a:pt x="742" y="506"/>
                  </a:lnTo>
                  <a:lnTo>
                    <a:pt x="719" y="502"/>
                  </a:lnTo>
                  <a:lnTo>
                    <a:pt x="699" y="502"/>
                  </a:lnTo>
                  <a:lnTo>
                    <a:pt x="675" y="497"/>
                  </a:lnTo>
                  <a:lnTo>
                    <a:pt x="655" y="493"/>
                  </a:lnTo>
                  <a:lnTo>
                    <a:pt x="633" y="488"/>
                  </a:lnTo>
                  <a:lnTo>
                    <a:pt x="613" y="486"/>
                  </a:lnTo>
                  <a:lnTo>
                    <a:pt x="590" y="480"/>
                  </a:lnTo>
                  <a:lnTo>
                    <a:pt x="570" y="473"/>
                  </a:lnTo>
                  <a:lnTo>
                    <a:pt x="550" y="465"/>
                  </a:lnTo>
                  <a:lnTo>
                    <a:pt x="532" y="460"/>
                  </a:lnTo>
                  <a:lnTo>
                    <a:pt x="509" y="447"/>
                  </a:lnTo>
                  <a:lnTo>
                    <a:pt x="493" y="440"/>
                  </a:lnTo>
                  <a:lnTo>
                    <a:pt x="475" y="427"/>
                  </a:lnTo>
                  <a:lnTo>
                    <a:pt x="460" y="419"/>
                  </a:lnTo>
                  <a:lnTo>
                    <a:pt x="434" y="402"/>
                  </a:lnTo>
                  <a:lnTo>
                    <a:pt x="420" y="385"/>
                  </a:lnTo>
                  <a:lnTo>
                    <a:pt x="397" y="368"/>
                  </a:lnTo>
                  <a:lnTo>
                    <a:pt x="386" y="350"/>
                  </a:lnTo>
                  <a:lnTo>
                    <a:pt x="379" y="335"/>
                  </a:lnTo>
                  <a:lnTo>
                    <a:pt x="374" y="324"/>
                  </a:lnTo>
                  <a:lnTo>
                    <a:pt x="368" y="296"/>
                  </a:lnTo>
                  <a:lnTo>
                    <a:pt x="366" y="276"/>
                  </a:lnTo>
                  <a:lnTo>
                    <a:pt x="360" y="258"/>
                  </a:lnTo>
                  <a:lnTo>
                    <a:pt x="360" y="252"/>
                  </a:lnTo>
                  <a:lnTo>
                    <a:pt x="342" y="247"/>
                  </a:lnTo>
                  <a:lnTo>
                    <a:pt x="317" y="258"/>
                  </a:lnTo>
                  <a:lnTo>
                    <a:pt x="294" y="269"/>
                  </a:lnTo>
                  <a:lnTo>
                    <a:pt x="279" y="278"/>
                  </a:lnTo>
                  <a:lnTo>
                    <a:pt x="274" y="284"/>
                  </a:lnTo>
                  <a:lnTo>
                    <a:pt x="279" y="298"/>
                  </a:lnTo>
                  <a:lnTo>
                    <a:pt x="287" y="315"/>
                  </a:lnTo>
                  <a:lnTo>
                    <a:pt x="302" y="342"/>
                  </a:lnTo>
                  <a:lnTo>
                    <a:pt x="314" y="361"/>
                  </a:lnTo>
                  <a:lnTo>
                    <a:pt x="322" y="385"/>
                  </a:lnTo>
                  <a:lnTo>
                    <a:pt x="325" y="399"/>
                  </a:lnTo>
                  <a:lnTo>
                    <a:pt x="317" y="410"/>
                  </a:lnTo>
                  <a:lnTo>
                    <a:pt x="302" y="410"/>
                  </a:lnTo>
                  <a:lnTo>
                    <a:pt x="287" y="410"/>
                  </a:lnTo>
                  <a:lnTo>
                    <a:pt x="271" y="407"/>
                  </a:lnTo>
                  <a:lnTo>
                    <a:pt x="254" y="405"/>
                  </a:lnTo>
                  <a:lnTo>
                    <a:pt x="237" y="399"/>
                  </a:lnTo>
                  <a:lnTo>
                    <a:pt x="222" y="399"/>
                  </a:lnTo>
                  <a:lnTo>
                    <a:pt x="208" y="399"/>
                  </a:lnTo>
                  <a:lnTo>
                    <a:pt x="199" y="402"/>
                  </a:lnTo>
                  <a:lnTo>
                    <a:pt x="193" y="416"/>
                  </a:lnTo>
                  <a:lnTo>
                    <a:pt x="202" y="442"/>
                  </a:lnTo>
                  <a:lnTo>
                    <a:pt x="213" y="468"/>
                  </a:lnTo>
                  <a:lnTo>
                    <a:pt x="217" y="491"/>
                  </a:lnTo>
                  <a:lnTo>
                    <a:pt x="199" y="497"/>
                  </a:lnTo>
                  <a:lnTo>
                    <a:pt x="176" y="506"/>
                  </a:lnTo>
                  <a:lnTo>
                    <a:pt x="156" y="508"/>
                  </a:lnTo>
                  <a:lnTo>
                    <a:pt x="138" y="514"/>
                  </a:lnTo>
                  <a:lnTo>
                    <a:pt x="118" y="523"/>
                  </a:lnTo>
                  <a:lnTo>
                    <a:pt x="101" y="532"/>
                  </a:lnTo>
                  <a:lnTo>
                    <a:pt x="84" y="537"/>
                  </a:lnTo>
                  <a:lnTo>
                    <a:pt x="64" y="543"/>
                  </a:lnTo>
                  <a:lnTo>
                    <a:pt x="46" y="552"/>
                  </a:lnTo>
                  <a:lnTo>
                    <a:pt x="33" y="563"/>
                  </a:lnTo>
                  <a:lnTo>
                    <a:pt x="9" y="583"/>
                  </a:lnTo>
                  <a:lnTo>
                    <a:pt x="0" y="609"/>
                  </a:lnTo>
                  <a:lnTo>
                    <a:pt x="1915" y="615"/>
                  </a:lnTo>
                  <a:close/>
                </a:path>
              </a:pathLst>
            </a:custGeom>
            <a:solidFill>
              <a:srgbClr val="857D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299" name="Freeform 52"/>
            <p:cNvSpPr>
              <a:spLocks/>
            </p:cNvSpPr>
            <p:nvPr/>
          </p:nvSpPr>
          <p:spPr bwMode="auto">
            <a:xfrm>
              <a:off x="5740377" y="3297218"/>
              <a:ext cx="814388" cy="209550"/>
            </a:xfrm>
            <a:custGeom>
              <a:avLst/>
              <a:gdLst>
                <a:gd name="T0" fmla="*/ 2147483647 w 1540"/>
                <a:gd name="T1" fmla="*/ 2147483647 h 394"/>
                <a:gd name="T2" fmla="*/ 2147483647 w 1540"/>
                <a:gd name="T3" fmla="*/ 2147483647 h 394"/>
                <a:gd name="T4" fmla="*/ 2147483647 w 1540"/>
                <a:gd name="T5" fmla="*/ 2147483647 h 394"/>
                <a:gd name="T6" fmla="*/ 2147483647 w 1540"/>
                <a:gd name="T7" fmla="*/ 2147483647 h 394"/>
                <a:gd name="T8" fmla="*/ 2147483647 w 1540"/>
                <a:gd name="T9" fmla="*/ 2147483647 h 394"/>
                <a:gd name="T10" fmla="*/ 2147483647 w 1540"/>
                <a:gd name="T11" fmla="*/ 2147483647 h 394"/>
                <a:gd name="T12" fmla="*/ 2147483647 w 1540"/>
                <a:gd name="T13" fmla="*/ 2147483647 h 394"/>
                <a:gd name="T14" fmla="*/ 2147483647 w 1540"/>
                <a:gd name="T15" fmla="*/ 2147483647 h 394"/>
                <a:gd name="T16" fmla="*/ 2147483647 w 1540"/>
                <a:gd name="T17" fmla="*/ 2147483647 h 394"/>
                <a:gd name="T18" fmla="*/ 2147483647 w 1540"/>
                <a:gd name="T19" fmla="*/ 2147483647 h 394"/>
                <a:gd name="T20" fmla="*/ 2147483647 w 1540"/>
                <a:gd name="T21" fmla="*/ 2147483647 h 394"/>
                <a:gd name="T22" fmla="*/ 2147483647 w 1540"/>
                <a:gd name="T23" fmla="*/ 2147483647 h 394"/>
                <a:gd name="T24" fmla="*/ 2147483647 w 1540"/>
                <a:gd name="T25" fmla="*/ 2147483647 h 394"/>
                <a:gd name="T26" fmla="*/ 2147483647 w 1540"/>
                <a:gd name="T27" fmla="*/ 2147483647 h 394"/>
                <a:gd name="T28" fmla="*/ 2147483647 w 1540"/>
                <a:gd name="T29" fmla="*/ 2147483647 h 394"/>
                <a:gd name="T30" fmla="*/ 2147483647 w 1540"/>
                <a:gd name="T31" fmla="*/ 2147483647 h 394"/>
                <a:gd name="T32" fmla="*/ 2147483647 w 1540"/>
                <a:gd name="T33" fmla="*/ 2147483647 h 394"/>
                <a:gd name="T34" fmla="*/ 2147483647 w 1540"/>
                <a:gd name="T35" fmla="*/ 2147483647 h 394"/>
                <a:gd name="T36" fmla="*/ 2147483647 w 1540"/>
                <a:gd name="T37" fmla="*/ 2147483647 h 394"/>
                <a:gd name="T38" fmla="*/ 2147483647 w 1540"/>
                <a:gd name="T39" fmla="*/ 0 h 394"/>
                <a:gd name="T40" fmla="*/ 2147483647 w 1540"/>
                <a:gd name="T41" fmla="*/ 2147483647 h 394"/>
                <a:gd name="T42" fmla="*/ 2147483647 w 1540"/>
                <a:gd name="T43" fmla="*/ 2147483647 h 394"/>
                <a:gd name="T44" fmla="*/ 2147483647 w 1540"/>
                <a:gd name="T45" fmla="*/ 2147483647 h 394"/>
                <a:gd name="T46" fmla="*/ 2147483647 w 1540"/>
                <a:gd name="T47" fmla="*/ 2147483647 h 394"/>
                <a:gd name="T48" fmla="*/ 2147483647 w 1540"/>
                <a:gd name="T49" fmla="*/ 2147483647 h 394"/>
                <a:gd name="T50" fmla="*/ 2147483647 w 1540"/>
                <a:gd name="T51" fmla="*/ 2147483647 h 394"/>
                <a:gd name="T52" fmla="*/ 2147483647 w 1540"/>
                <a:gd name="T53" fmla="*/ 2147483647 h 394"/>
                <a:gd name="T54" fmla="*/ 2147483647 w 1540"/>
                <a:gd name="T55" fmla="*/ 2147483647 h 394"/>
                <a:gd name="T56" fmla="*/ 0 w 1540"/>
                <a:gd name="T57" fmla="*/ 2147483647 h 394"/>
                <a:gd name="T58" fmla="*/ 2147483647 w 1540"/>
                <a:gd name="T59" fmla="*/ 2147483647 h 394"/>
                <a:gd name="T60" fmla="*/ 2147483647 w 1540"/>
                <a:gd name="T61" fmla="*/ 2147483647 h 394"/>
                <a:gd name="T62" fmla="*/ 2147483647 w 1540"/>
                <a:gd name="T63" fmla="*/ 2147483647 h 394"/>
                <a:gd name="T64" fmla="*/ 2147483647 w 1540"/>
                <a:gd name="T65" fmla="*/ 2147483647 h 394"/>
                <a:gd name="T66" fmla="*/ 2147483647 w 1540"/>
                <a:gd name="T67" fmla="*/ 2147483647 h 394"/>
                <a:gd name="T68" fmla="*/ 2147483647 w 1540"/>
                <a:gd name="T69" fmla="*/ 2147483647 h 394"/>
                <a:gd name="T70" fmla="*/ 2147483647 w 1540"/>
                <a:gd name="T71" fmla="*/ 2147483647 h 394"/>
                <a:gd name="T72" fmla="*/ 2147483647 w 1540"/>
                <a:gd name="T73" fmla="*/ 2147483647 h 394"/>
                <a:gd name="T74" fmla="*/ 2147483647 w 1540"/>
                <a:gd name="T75" fmla="*/ 2147483647 h 394"/>
                <a:gd name="T76" fmla="*/ 2147483647 w 1540"/>
                <a:gd name="T77" fmla="*/ 2147483647 h 394"/>
                <a:gd name="T78" fmla="*/ 2147483647 w 1540"/>
                <a:gd name="T79" fmla="*/ 2147483647 h 394"/>
                <a:gd name="T80" fmla="*/ 2147483647 w 1540"/>
                <a:gd name="T81" fmla="*/ 2147483647 h 394"/>
                <a:gd name="T82" fmla="*/ 2147483647 w 1540"/>
                <a:gd name="T83" fmla="*/ 2147483647 h 394"/>
                <a:gd name="T84" fmla="*/ 2147483647 w 1540"/>
                <a:gd name="T85" fmla="*/ 2147483647 h 39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0"/>
                <a:gd name="T130" fmla="*/ 0 h 394"/>
                <a:gd name="T131" fmla="*/ 1540 w 1540"/>
                <a:gd name="T132" fmla="*/ 394 h 39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0" h="394">
                  <a:moveTo>
                    <a:pt x="795" y="121"/>
                  </a:moveTo>
                  <a:lnTo>
                    <a:pt x="815" y="132"/>
                  </a:lnTo>
                  <a:lnTo>
                    <a:pt x="822" y="149"/>
                  </a:lnTo>
                  <a:lnTo>
                    <a:pt x="822" y="167"/>
                  </a:lnTo>
                  <a:lnTo>
                    <a:pt x="833" y="193"/>
                  </a:lnTo>
                  <a:lnTo>
                    <a:pt x="841" y="195"/>
                  </a:lnTo>
                  <a:lnTo>
                    <a:pt x="859" y="189"/>
                  </a:lnTo>
                  <a:lnTo>
                    <a:pt x="876" y="173"/>
                  </a:lnTo>
                  <a:lnTo>
                    <a:pt x="899" y="152"/>
                  </a:lnTo>
                  <a:lnTo>
                    <a:pt x="918" y="129"/>
                  </a:lnTo>
                  <a:lnTo>
                    <a:pt x="942" y="109"/>
                  </a:lnTo>
                  <a:lnTo>
                    <a:pt x="959" y="92"/>
                  </a:lnTo>
                  <a:lnTo>
                    <a:pt x="977" y="86"/>
                  </a:lnTo>
                  <a:lnTo>
                    <a:pt x="982" y="86"/>
                  </a:lnTo>
                  <a:lnTo>
                    <a:pt x="986" y="94"/>
                  </a:lnTo>
                  <a:lnTo>
                    <a:pt x="986" y="109"/>
                  </a:lnTo>
                  <a:lnTo>
                    <a:pt x="986" y="129"/>
                  </a:lnTo>
                  <a:lnTo>
                    <a:pt x="979" y="147"/>
                  </a:lnTo>
                  <a:lnTo>
                    <a:pt x="979" y="164"/>
                  </a:lnTo>
                  <a:lnTo>
                    <a:pt x="979" y="178"/>
                  </a:lnTo>
                  <a:lnTo>
                    <a:pt x="988" y="189"/>
                  </a:lnTo>
                  <a:lnTo>
                    <a:pt x="997" y="193"/>
                  </a:lnTo>
                  <a:lnTo>
                    <a:pt x="1017" y="195"/>
                  </a:lnTo>
                  <a:lnTo>
                    <a:pt x="1039" y="195"/>
                  </a:lnTo>
                  <a:lnTo>
                    <a:pt x="1065" y="195"/>
                  </a:lnTo>
                  <a:lnTo>
                    <a:pt x="1091" y="193"/>
                  </a:lnTo>
                  <a:lnTo>
                    <a:pt x="1117" y="193"/>
                  </a:lnTo>
                  <a:lnTo>
                    <a:pt x="1140" y="189"/>
                  </a:lnTo>
                  <a:lnTo>
                    <a:pt x="1157" y="189"/>
                  </a:lnTo>
                  <a:lnTo>
                    <a:pt x="1166" y="184"/>
                  </a:lnTo>
                  <a:lnTo>
                    <a:pt x="1172" y="173"/>
                  </a:lnTo>
                  <a:lnTo>
                    <a:pt x="1175" y="152"/>
                  </a:lnTo>
                  <a:lnTo>
                    <a:pt x="1177" y="135"/>
                  </a:lnTo>
                  <a:lnTo>
                    <a:pt x="1177" y="112"/>
                  </a:lnTo>
                  <a:lnTo>
                    <a:pt x="1183" y="94"/>
                  </a:lnTo>
                  <a:lnTo>
                    <a:pt x="1186" y="75"/>
                  </a:lnTo>
                  <a:lnTo>
                    <a:pt x="1198" y="63"/>
                  </a:lnTo>
                  <a:lnTo>
                    <a:pt x="1207" y="55"/>
                  </a:lnTo>
                  <a:lnTo>
                    <a:pt x="1218" y="57"/>
                  </a:lnTo>
                  <a:lnTo>
                    <a:pt x="1227" y="63"/>
                  </a:lnTo>
                  <a:lnTo>
                    <a:pt x="1238" y="81"/>
                  </a:lnTo>
                  <a:lnTo>
                    <a:pt x="1247" y="94"/>
                  </a:lnTo>
                  <a:lnTo>
                    <a:pt x="1258" y="112"/>
                  </a:lnTo>
                  <a:lnTo>
                    <a:pt x="1269" y="129"/>
                  </a:lnTo>
                  <a:lnTo>
                    <a:pt x="1281" y="147"/>
                  </a:lnTo>
                  <a:lnTo>
                    <a:pt x="1290" y="155"/>
                  </a:lnTo>
                  <a:lnTo>
                    <a:pt x="1306" y="160"/>
                  </a:lnTo>
                  <a:lnTo>
                    <a:pt x="1324" y="160"/>
                  </a:lnTo>
                  <a:lnTo>
                    <a:pt x="1341" y="158"/>
                  </a:lnTo>
                  <a:lnTo>
                    <a:pt x="1356" y="147"/>
                  </a:lnTo>
                  <a:lnTo>
                    <a:pt x="1370" y="135"/>
                  </a:lnTo>
                  <a:lnTo>
                    <a:pt x="1376" y="118"/>
                  </a:lnTo>
                  <a:lnTo>
                    <a:pt x="1378" y="103"/>
                  </a:lnTo>
                  <a:lnTo>
                    <a:pt x="1370" y="81"/>
                  </a:lnTo>
                  <a:lnTo>
                    <a:pt x="1365" y="60"/>
                  </a:lnTo>
                  <a:lnTo>
                    <a:pt x="1356" y="40"/>
                  </a:lnTo>
                  <a:lnTo>
                    <a:pt x="1352" y="26"/>
                  </a:lnTo>
                  <a:lnTo>
                    <a:pt x="1347" y="11"/>
                  </a:lnTo>
                  <a:lnTo>
                    <a:pt x="1350" y="2"/>
                  </a:lnTo>
                  <a:lnTo>
                    <a:pt x="1356" y="0"/>
                  </a:lnTo>
                  <a:lnTo>
                    <a:pt x="1373" y="9"/>
                  </a:lnTo>
                  <a:lnTo>
                    <a:pt x="1387" y="17"/>
                  </a:lnTo>
                  <a:lnTo>
                    <a:pt x="1413" y="29"/>
                  </a:lnTo>
                  <a:lnTo>
                    <a:pt x="1436" y="46"/>
                  </a:lnTo>
                  <a:lnTo>
                    <a:pt x="1459" y="68"/>
                  </a:lnTo>
                  <a:lnTo>
                    <a:pt x="1468" y="77"/>
                  </a:lnTo>
                  <a:lnTo>
                    <a:pt x="1479" y="92"/>
                  </a:lnTo>
                  <a:lnTo>
                    <a:pt x="1490" y="103"/>
                  </a:lnTo>
                  <a:lnTo>
                    <a:pt x="1503" y="118"/>
                  </a:lnTo>
                  <a:lnTo>
                    <a:pt x="1519" y="143"/>
                  </a:lnTo>
                  <a:lnTo>
                    <a:pt x="1531" y="175"/>
                  </a:lnTo>
                  <a:lnTo>
                    <a:pt x="1531" y="186"/>
                  </a:lnTo>
                  <a:lnTo>
                    <a:pt x="1534" y="204"/>
                  </a:lnTo>
                  <a:lnTo>
                    <a:pt x="1534" y="221"/>
                  </a:lnTo>
                  <a:lnTo>
                    <a:pt x="1536" y="239"/>
                  </a:lnTo>
                  <a:lnTo>
                    <a:pt x="1536" y="256"/>
                  </a:lnTo>
                  <a:lnTo>
                    <a:pt x="1536" y="276"/>
                  </a:lnTo>
                  <a:lnTo>
                    <a:pt x="1536" y="293"/>
                  </a:lnTo>
                  <a:lnTo>
                    <a:pt x="1540" y="313"/>
                  </a:lnTo>
                  <a:lnTo>
                    <a:pt x="1540" y="324"/>
                  </a:lnTo>
                  <a:lnTo>
                    <a:pt x="1540" y="342"/>
                  </a:lnTo>
                  <a:lnTo>
                    <a:pt x="1540" y="353"/>
                  </a:lnTo>
                  <a:lnTo>
                    <a:pt x="1540" y="368"/>
                  </a:lnTo>
                  <a:lnTo>
                    <a:pt x="1540" y="385"/>
                  </a:lnTo>
                  <a:lnTo>
                    <a:pt x="1540" y="394"/>
                  </a:lnTo>
                  <a:lnTo>
                    <a:pt x="0" y="390"/>
                  </a:lnTo>
                  <a:lnTo>
                    <a:pt x="0" y="388"/>
                  </a:lnTo>
                  <a:lnTo>
                    <a:pt x="9" y="382"/>
                  </a:lnTo>
                  <a:lnTo>
                    <a:pt x="11" y="370"/>
                  </a:lnTo>
                  <a:lnTo>
                    <a:pt x="25" y="359"/>
                  </a:lnTo>
                  <a:lnTo>
                    <a:pt x="37" y="342"/>
                  </a:lnTo>
                  <a:lnTo>
                    <a:pt x="48" y="327"/>
                  </a:lnTo>
                  <a:lnTo>
                    <a:pt x="66" y="313"/>
                  </a:lnTo>
                  <a:lnTo>
                    <a:pt x="88" y="296"/>
                  </a:lnTo>
                  <a:lnTo>
                    <a:pt x="103" y="272"/>
                  </a:lnTo>
                  <a:lnTo>
                    <a:pt x="129" y="256"/>
                  </a:lnTo>
                  <a:lnTo>
                    <a:pt x="147" y="235"/>
                  </a:lnTo>
                  <a:lnTo>
                    <a:pt x="169" y="219"/>
                  </a:lnTo>
                  <a:lnTo>
                    <a:pt x="189" y="201"/>
                  </a:lnTo>
                  <a:lnTo>
                    <a:pt x="212" y="186"/>
                  </a:lnTo>
                  <a:lnTo>
                    <a:pt x="232" y="173"/>
                  </a:lnTo>
                  <a:lnTo>
                    <a:pt x="255" y="164"/>
                  </a:lnTo>
                  <a:lnTo>
                    <a:pt x="263" y="158"/>
                  </a:lnTo>
                  <a:lnTo>
                    <a:pt x="276" y="155"/>
                  </a:lnTo>
                  <a:lnTo>
                    <a:pt x="290" y="149"/>
                  </a:lnTo>
                  <a:lnTo>
                    <a:pt x="307" y="147"/>
                  </a:lnTo>
                  <a:lnTo>
                    <a:pt x="322" y="140"/>
                  </a:lnTo>
                  <a:lnTo>
                    <a:pt x="338" y="140"/>
                  </a:lnTo>
                  <a:lnTo>
                    <a:pt x="359" y="135"/>
                  </a:lnTo>
                  <a:lnTo>
                    <a:pt x="381" y="135"/>
                  </a:lnTo>
                  <a:lnTo>
                    <a:pt x="399" y="132"/>
                  </a:lnTo>
                  <a:lnTo>
                    <a:pt x="421" y="129"/>
                  </a:lnTo>
                  <a:lnTo>
                    <a:pt x="445" y="127"/>
                  </a:lnTo>
                  <a:lnTo>
                    <a:pt x="467" y="127"/>
                  </a:lnTo>
                  <a:lnTo>
                    <a:pt x="491" y="123"/>
                  </a:lnTo>
                  <a:lnTo>
                    <a:pt x="513" y="123"/>
                  </a:lnTo>
                  <a:lnTo>
                    <a:pt x="537" y="123"/>
                  </a:lnTo>
                  <a:lnTo>
                    <a:pt x="563" y="123"/>
                  </a:lnTo>
                  <a:lnTo>
                    <a:pt x="583" y="121"/>
                  </a:lnTo>
                  <a:lnTo>
                    <a:pt x="605" y="121"/>
                  </a:lnTo>
                  <a:lnTo>
                    <a:pt x="623" y="118"/>
                  </a:lnTo>
                  <a:lnTo>
                    <a:pt x="646" y="118"/>
                  </a:lnTo>
                  <a:lnTo>
                    <a:pt x="666" y="118"/>
                  </a:lnTo>
                  <a:lnTo>
                    <a:pt x="686" y="118"/>
                  </a:lnTo>
                  <a:lnTo>
                    <a:pt x="703" y="118"/>
                  </a:lnTo>
                  <a:lnTo>
                    <a:pt x="723" y="118"/>
                  </a:lnTo>
                  <a:lnTo>
                    <a:pt x="749" y="118"/>
                  </a:lnTo>
                  <a:lnTo>
                    <a:pt x="776" y="118"/>
                  </a:lnTo>
                  <a:lnTo>
                    <a:pt x="789" y="118"/>
                  </a:lnTo>
                  <a:lnTo>
                    <a:pt x="795" y="121"/>
                  </a:lnTo>
                  <a:close/>
                </a:path>
              </a:pathLst>
            </a:custGeom>
            <a:solidFill>
              <a:srgbClr val="78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00" name="Freeform 53"/>
            <p:cNvSpPr>
              <a:spLocks/>
            </p:cNvSpPr>
            <p:nvPr/>
          </p:nvSpPr>
          <p:spPr bwMode="auto">
            <a:xfrm>
              <a:off x="5732439" y="3186093"/>
              <a:ext cx="447675" cy="244475"/>
            </a:xfrm>
            <a:custGeom>
              <a:avLst/>
              <a:gdLst>
                <a:gd name="T0" fmla="*/ 2147483647 w 845"/>
                <a:gd name="T1" fmla="*/ 2147483647 h 460"/>
                <a:gd name="T2" fmla="*/ 2147483647 w 845"/>
                <a:gd name="T3" fmla="*/ 2147483647 h 460"/>
                <a:gd name="T4" fmla="*/ 2147483647 w 845"/>
                <a:gd name="T5" fmla="*/ 2147483647 h 460"/>
                <a:gd name="T6" fmla="*/ 2147483647 w 845"/>
                <a:gd name="T7" fmla="*/ 2147483647 h 460"/>
                <a:gd name="T8" fmla="*/ 2147483647 w 845"/>
                <a:gd name="T9" fmla="*/ 2147483647 h 460"/>
                <a:gd name="T10" fmla="*/ 2147483647 w 845"/>
                <a:gd name="T11" fmla="*/ 2147483647 h 460"/>
                <a:gd name="T12" fmla="*/ 2147483647 w 845"/>
                <a:gd name="T13" fmla="*/ 2147483647 h 460"/>
                <a:gd name="T14" fmla="*/ 2147483647 w 845"/>
                <a:gd name="T15" fmla="*/ 2147483647 h 460"/>
                <a:gd name="T16" fmla="*/ 2147483647 w 845"/>
                <a:gd name="T17" fmla="*/ 2147483647 h 460"/>
                <a:gd name="T18" fmla="*/ 0 w 845"/>
                <a:gd name="T19" fmla="*/ 2147483647 h 460"/>
                <a:gd name="T20" fmla="*/ 2147483647 w 845"/>
                <a:gd name="T21" fmla="*/ 2147483647 h 460"/>
                <a:gd name="T22" fmla="*/ 2147483647 w 845"/>
                <a:gd name="T23" fmla="*/ 2147483647 h 460"/>
                <a:gd name="T24" fmla="*/ 2147483647 w 845"/>
                <a:gd name="T25" fmla="*/ 2147483647 h 460"/>
                <a:gd name="T26" fmla="*/ 2147483647 w 845"/>
                <a:gd name="T27" fmla="*/ 2147483647 h 460"/>
                <a:gd name="T28" fmla="*/ 2147483647 w 845"/>
                <a:gd name="T29" fmla="*/ 2147483647 h 460"/>
                <a:gd name="T30" fmla="*/ 2147483647 w 845"/>
                <a:gd name="T31" fmla="*/ 2147483647 h 460"/>
                <a:gd name="T32" fmla="*/ 2147483647 w 845"/>
                <a:gd name="T33" fmla="*/ 2147483647 h 460"/>
                <a:gd name="T34" fmla="*/ 2147483647 w 845"/>
                <a:gd name="T35" fmla="*/ 2147483647 h 460"/>
                <a:gd name="T36" fmla="*/ 2147483647 w 845"/>
                <a:gd name="T37" fmla="*/ 2147483647 h 460"/>
                <a:gd name="T38" fmla="*/ 2147483647 w 845"/>
                <a:gd name="T39" fmla="*/ 2147483647 h 460"/>
                <a:gd name="T40" fmla="*/ 2147483647 w 845"/>
                <a:gd name="T41" fmla="*/ 2147483647 h 460"/>
                <a:gd name="T42" fmla="*/ 2147483647 w 845"/>
                <a:gd name="T43" fmla="*/ 2147483647 h 460"/>
                <a:gd name="T44" fmla="*/ 2147483647 w 845"/>
                <a:gd name="T45" fmla="*/ 2147483647 h 460"/>
                <a:gd name="T46" fmla="*/ 2147483647 w 845"/>
                <a:gd name="T47" fmla="*/ 2147483647 h 460"/>
                <a:gd name="T48" fmla="*/ 2147483647 w 845"/>
                <a:gd name="T49" fmla="*/ 2147483647 h 460"/>
                <a:gd name="T50" fmla="*/ 2147483647 w 845"/>
                <a:gd name="T51" fmla="*/ 2147483647 h 460"/>
                <a:gd name="T52" fmla="*/ 2147483647 w 845"/>
                <a:gd name="T53" fmla="*/ 2147483647 h 460"/>
                <a:gd name="T54" fmla="*/ 2147483647 w 845"/>
                <a:gd name="T55" fmla="*/ 2147483647 h 460"/>
                <a:gd name="T56" fmla="*/ 2147483647 w 845"/>
                <a:gd name="T57" fmla="*/ 2147483647 h 460"/>
                <a:gd name="T58" fmla="*/ 2147483647 w 845"/>
                <a:gd name="T59" fmla="*/ 2147483647 h 460"/>
                <a:gd name="T60" fmla="*/ 2147483647 w 845"/>
                <a:gd name="T61" fmla="*/ 2147483647 h 460"/>
                <a:gd name="T62" fmla="*/ 2147483647 w 845"/>
                <a:gd name="T63" fmla="*/ 2147483647 h 460"/>
                <a:gd name="T64" fmla="*/ 2147483647 w 845"/>
                <a:gd name="T65" fmla="*/ 2147483647 h 460"/>
                <a:gd name="T66" fmla="*/ 2147483647 w 845"/>
                <a:gd name="T67" fmla="*/ 2147483647 h 460"/>
                <a:gd name="T68" fmla="*/ 2147483647 w 845"/>
                <a:gd name="T69" fmla="*/ 2147483647 h 460"/>
                <a:gd name="T70" fmla="*/ 2147483647 w 845"/>
                <a:gd name="T71" fmla="*/ 2147483647 h 460"/>
                <a:gd name="T72" fmla="*/ 2147483647 w 845"/>
                <a:gd name="T73" fmla="*/ 2147483647 h 460"/>
                <a:gd name="T74" fmla="*/ 2147483647 w 845"/>
                <a:gd name="T75" fmla="*/ 2147483647 h 460"/>
                <a:gd name="T76" fmla="*/ 2147483647 w 845"/>
                <a:gd name="T77" fmla="*/ 2147483647 h 460"/>
                <a:gd name="T78" fmla="*/ 2147483647 w 845"/>
                <a:gd name="T79" fmla="*/ 2147483647 h 460"/>
                <a:gd name="T80" fmla="*/ 2147483647 w 845"/>
                <a:gd name="T81" fmla="*/ 2147483647 h 460"/>
                <a:gd name="T82" fmla="*/ 2147483647 w 845"/>
                <a:gd name="T83" fmla="*/ 0 h 46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45"/>
                <a:gd name="T127" fmla="*/ 0 h 460"/>
                <a:gd name="T128" fmla="*/ 845 w 845"/>
                <a:gd name="T129" fmla="*/ 460 h 46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45" h="460">
                  <a:moveTo>
                    <a:pt x="169" y="0"/>
                  </a:moveTo>
                  <a:lnTo>
                    <a:pt x="169" y="11"/>
                  </a:lnTo>
                  <a:lnTo>
                    <a:pt x="169" y="24"/>
                  </a:lnTo>
                  <a:lnTo>
                    <a:pt x="169" y="43"/>
                  </a:lnTo>
                  <a:lnTo>
                    <a:pt x="164" y="63"/>
                  </a:lnTo>
                  <a:lnTo>
                    <a:pt x="158" y="89"/>
                  </a:lnTo>
                  <a:lnTo>
                    <a:pt x="149" y="101"/>
                  </a:lnTo>
                  <a:lnTo>
                    <a:pt x="144" y="116"/>
                  </a:lnTo>
                  <a:lnTo>
                    <a:pt x="135" y="127"/>
                  </a:lnTo>
                  <a:lnTo>
                    <a:pt x="129" y="144"/>
                  </a:lnTo>
                  <a:lnTo>
                    <a:pt x="116" y="155"/>
                  </a:lnTo>
                  <a:lnTo>
                    <a:pt x="103" y="166"/>
                  </a:lnTo>
                  <a:lnTo>
                    <a:pt x="89" y="178"/>
                  </a:lnTo>
                  <a:lnTo>
                    <a:pt x="77" y="190"/>
                  </a:lnTo>
                  <a:lnTo>
                    <a:pt x="52" y="210"/>
                  </a:lnTo>
                  <a:lnTo>
                    <a:pt x="35" y="230"/>
                  </a:lnTo>
                  <a:lnTo>
                    <a:pt x="15" y="245"/>
                  </a:lnTo>
                  <a:lnTo>
                    <a:pt x="6" y="267"/>
                  </a:lnTo>
                  <a:lnTo>
                    <a:pt x="0" y="278"/>
                  </a:lnTo>
                  <a:lnTo>
                    <a:pt x="0" y="293"/>
                  </a:lnTo>
                  <a:lnTo>
                    <a:pt x="6" y="311"/>
                  </a:lnTo>
                  <a:lnTo>
                    <a:pt x="15" y="331"/>
                  </a:lnTo>
                  <a:lnTo>
                    <a:pt x="24" y="348"/>
                  </a:lnTo>
                  <a:lnTo>
                    <a:pt x="40" y="365"/>
                  </a:lnTo>
                  <a:lnTo>
                    <a:pt x="61" y="379"/>
                  </a:lnTo>
                  <a:lnTo>
                    <a:pt x="89" y="394"/>
                  </a:lnTo>
                  <a:lnTo>
                    <a:pt x="103" y="399"/>
                  </a:lnTo>
                  <a:lnTo>
                    <a:pt x="118" y="405"/>
                  </a:lnTo>
                  <a:lnTo>
                    <a:pt x="135" y="411"/>
                  </a:lnTo>
                  <a:lnTo>
                    <a:pt x="153" y="420"/>
                  </a:lnTo>
                  <a:lnTo>
                    <a:pt x="169" y="423"/>
                  </a:lnTo>
                  <a:lnTo>
                    <a:pt x="190" y="429"/>
                  </a:lnTo>
                  <a:lnTo>
                    <a:pt x="210" y="434"/>
                  </a:lnTo>
                  <a:lnTo>
                    <a:pt x="232" y="440"/>
                  </a:lnTo>
                  <a:lnTo>
                    <a:pt x="250" y="440"/>
                  </a:lnTo>
                  <a:lnTo>
                    <a:pt x="273" y="445"/>
                  </a:lnTo>
                  <a:lnTo>
                    <a:pt x="291" y="445"/>
                  </a:lnTo>
                  <a:lnTo>
                    <a:pt x="313" y="451"/>
                  </a:lnTo>
                  <a:lnTo>
                    <a:pt x="333" y="451"/>
                  </a:lnTo>
                  <a:lnTo>
                    <a:pt x="351" y="454"/>
                  </a:lnTo>
                  <a:lnTo>
                    <a:pt x="370" y="457"/>
                  </a:lnTo>
                  <a:lnTo>
                    <a:pt x="394" y="460"/>
                  </a:lnTo>
                  <a:lnTo>
                    <a:pt x="411" y="460"/>
                  </a:lnTo>
                  <a:lnTo>
                    <a:pt x="431" y="460"/>
                  </a:lnTo>
                  <a:lnTo>
                    <a:pt x="449" y="460"/>
                  </a:lnTo>
                  <a:lnTo>
                    <a:pt x="469" y="460"/>
                  </a:lnTo>
                  <a:lnTo>
                    <a:pt x="486" y="460"/>
                  </a:lnTo>
                  <a:lnTo>
                    <a:pt x="503" y="460"/>
                  </a:lnTo>
                  <a:lnTo>
                    <a:pt x="517" y="460"/>
                  </a:lnTo>
                  <a:lnTo>
                    <a:pt x="534" y="460"/>
                  </a:lnTo>
                  <a:lnTo>
                    <a:pt x="561" y="451"/>
                  </a:lnTo>
                  <a:lnTo>
                    <a:pt x="589" y="445"/>
                  </a:lnTo>
                  <a:lnTo>
                    <a:pt x="618" y="436"/>
                  </a:lnTo>
                  <a:lnTo>
                    <a:pt x="644" y="431"/>
                  </a:lnTo>
                  <a:lnTo>
                    <a:pt x="666" y="420"/>
                  </a:lnTo>
                  <a:lnTo>
                    <a:pt x="692" y="411"/>
                  </a:lnTo>
                  <a:lnTo>
                    <a:pt x="718" y="399"/>
                  </a:lnTo>
                  <a:lnTo>
                    <a:pt x="745" y="388"/>
                  </a:lnTo>
                  <a:lnTo>
                    <a:pt x="762" y="374"/>
                  </a:lnTo>
                  <a:lnTo>
                    <a:pt x="782" y="359"/>
                  </a:lnTo>
                  <a:lnTo>
                    <a:pt x="795" y="345"/>
                  </a:lnTo>
                  <a:lnTo>
                    <a:pt x="813" y="331"/>
                  </a:lnTo>
                  <a:lnTo>
                    <a:pt x="822" y="313"/>
                  </a:lnTo>
                  <a:lnTo>
                    <a:pt x="833" y="299"/>
                  </a:lnTo>
                  <a:lnTo>
                    <a:pt x="839" y="282"/>
                  </a:lnTo>
                  <a:lnTo>
                    <a:pt x="845" y="267"/>
                  </a:lnTo>
                  <a:lnTo>
                    <a:pt x="841" y="247"/>
                  </a:lnTo>
                  <a:lnTo>
                    <a:pt x="841" y="236"/>
                  </a:lnTo>
                  <a:lnTo>
                    <a:pt x="839" y="224"/>
                  </a:lnTo>
                  <a:lnTo>
                    <a:pt x="839" y="216"/>
                  </a:lnTo>
                  <a:lnTo>
                    <a:pt x="830" y="195"/>
                  </a:lnTo>
                  <a:lnTo>
                    <a:pt x="822" y="186"/>
                  </a:lnTo>
                  <a:lnTo>
                    <a:pt x="808" y="175"/>
                  </a:lnTo>
                  <a:lnTo>
                    <a:pt x="791" y="166"/>
                  </a:lnTo>
                  <a:lnTo>
                    <a:pt x="771" y="158"/>
                  </a:lnTo>
                  <a:lnTo>
                    <a:pt x="749" y="149"/>
                  </a:lnTo>
                  <a:lnTo>
                    <a:pt x="725" y="129"/>
                  </a:lnTo>
                  <a:lnTo>
                    <a:pt x="707" y="109"/>
                  </a:lnTo>
                  <a:lnTo>
                    <a:pt x="692" y="83"/>
                  </a:lnTo>
                  <a:lnTo>
                    <a:pt x="684" y="61"/>
                  </a:lnTo>
                  <a:lnTo>
                    <a:pt x="675" y="35"/>
                  </a:lnTo>
                  <a:lnTo>
                    <a:pt x="672" y="17"/>
                  </a:lnTo>
                  <a:lnTo>
                    <a:pt x="670" y="2"/>
                  </a:lnTo>
                  <a:lnTo>
                    <a:pt x="670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5C6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01" name="Freeform 54"/>
            <p:cNvSpPr>
              <a:spLocks/>
            </p:cNvSpPr>
            <p:nvPr/>
          </p:nvSpPr>
          <p:spPr bwMode="auto">
            <a:xfrm>
              <a:off x="5381602" y="1501755"/>
              <a:ext cx="833438" cy="1455738"/>
            </a:xfrm>
            <a:custGeom>
              <a:avLst/>
              <a:gdLst>
                <a:gd name="T0" fmla="*/ 2147483647 w 1575"/>
                <a:gd name="T1" fmla="*/ 2147483647 h 2749"/>
                <a:gd name="T2" fmla="*/ 2147483647 w 1575"/>
                <a:gd name="T3" fmla="*/ 2147483647 h 2749"/>
                <a:gd name="T4" fmla="*/ 2147483647 w 1575"/>
                <a:gd name="T5" fmla="*/ 2147483647 h 2749"/>
                <a:gd name="T6" fmla="*/ 2147483647 w 1575"/>
                <a:gd name="T7" fmla="*/ 2147483647 h 2749"/>
                <a:gd name="T8" fmla="*/ 2147483647 w 1575"/>
                <a:gd name="T9" fmla="*/ 2147483647 h 2749"/>
                <a:gd name="T10" fmla="*/ 2147483647 w 1575"/>
                <a:gd name="T11" fmla="*/ 2147483647 h 2749"/>
                <a:gd name="T12" fmla="*/ 2147483647 w 1575"/>
                <a:gd name="T13" fmla="*/ 0 h 2749"/>
                <a:gd name="T14" fmla="*/ 2147483647 w 1575"/>
                <a:gd name="T15" fmla="*/ 2147483647 h 2749"/>
                <a:gd name="T16" fmla="*/ 2147483647 w 1575"/>
                <a:gd name="T17" fmla="*/ 2147483647 h 2749"/>
                <a:gd name="T18" fmla="*/ 2147483647 w 1575"/>
                <a:gd name="T19" fmla="*/ 2147483647 h 2749"/>
                <a:gd name="T20" fmla="*/ 2147483647 w 1575"/>
                <a:gd name="T21" fmla="*/ 2147483647 h 2749"/>
                <a:gd name="T22" fmla="*/ 2147483647 w 1575"/>
                <a:gd name="T23" fmla="*/ 2147483647 h 2749"/>
                <a:gd name="T24" fmla="*/ 2147483647 w 1575"/>
                <a:gd name="T25" fmla="*/ 2147483647 h 2749"/>
                <a:gd name="T26" fmla="*/ 2147483647 w 1575"/>
                <a:gd name="T27" fmla="*/ 2147483647 h 2749"/>
                <a:gd name="T28" fmla="*/ 2147483647 w 1575"/>
                <a:gd name="T29" fmla="*/ 2147483647 h 2749"/>
                <a:gd name="T30" fmla="*/ 2147483647 w 1575"/>
                <a:gd name="T31" fmla="*/ 2147483647 h 2749"/>
                <a:gd name="T32" fmla="*/ 2147483647 w 1575"/>
                <a:gd name="T33" fmla="*/ 2147483647 h 2749"/>
                <a:gd name="T34" fmla="*/ 2147483647 w 1575"/>
                <a:gd name="T35" fmla="*/ 2147483647 h 2749"/>
                <a:gd name="T36" fmla="*/ 2147483647 w 1575"/>
                <a:gd name="T37" fmla="*/ 2147483647 h 2749"/>
                <a:gd name="T38" fmla="*/ 2147483647 w 1575"/>
                <a:gd name="T39" fmla="*/ 2147483647 h 2749"/>
                <a:gd name="T40" fmla="*/ 2147483647 w 1575"/>
                <a:gd name="T41" fmla="*/ 2147483647 h 2749"/>
                <a:gd name="T42" fmla="*/ 2147483647 w 1575"/>
                <a:gd name="T43" fmla="*/ 2147483647 h 2749"/>
                <a:gd name="T44" fmla="*/ 2147483647 w 1575"/>
                <a:gd name="T45" fmla="*/ 2147483647 h 2749"/>
                <a:gd name="T46" fmla="*/ 2147483647 w 1575"/>
                <a:gd name="T47" fmla="*/ 2147483647 h 2749"/>
                <a:gd name="T48" fmla="*/ 2147483647 w 1575"/>
                <a:gd name="T49" fmla="*/ 2147483647 h 2749"/>
                <a:gd name="T50" fmla="*/ 2147483647 w 1575"/>
                <a:gd name="T51" fmla="*/ 2147483647 h 2749"/>
                <a:gd name="T52" fmla="*/ 2147483647 w 1575"/>
                <a:gd name="T53" fmla="*/ 2147483647 h 2749"/>
                <a:gd name="T54" fmla="*/ 2147483647 w 1575"/>
                <a:gd name="T55" fmla="*/ 2147483647 h 2749"/>
                <a:gd name="T56" fmla="*/ 2147483647 w 1575"/>
                <a:gd name="T57" fmla="*/ 2147483647 h 2749"/>
                <a:gd name="T58" fmla="*/ 2147483647 w 1575"/>
                <a:gd name="T59" fmla="*/ 2147483647 h 2749"/>
                <a:gd name="T60" fmla="*/ 2147483647 w 1575"/>
                <a:gd name="T61" fmla="*/ 2147483647 h 2749"/>
                <a:gd name="T62" fmla="*/ 2147483647 w 1575"/>
                <a:gd name="T63" fmla="*/ 2147483647 h 2749"/>
                <a:gd name="T64" fmla="*/ 2147483647 w 1575"/>
                <a:gd name="T65" fmla="*/ 2147483647 h 2749"/>
                <a:gd name="T66" fmla="*/ 2147483647 w 1575"/>
                <a:gd name="T67" fmla="*/ 2147483647 h 2749"/>
                <a:gd name="T68" fmla="*/ 2147483647 w 1575"/>
                <a:gd name="T69" fmla="*/ 2147483647 h 2749"/>
                <a:gd name="T70" fmla="*/ 2147483647 w 1575"/>
                <a:gd name="T71" fmla="*/ 2147483647 h 2749"/>
                <a:gd name="T72" fmla="*/ 2147483647 w 1575"/>
                <a:gd name="T73" fmla="*/ 2147483647 h 2749"/>
                <a:gd name="T74" fmla="*/ 2147483647 w 1575"/>
                <a:gd name="T75" fmla="*/ 2147483647 h 2749"/>
                <a:gd name="T76" fmla="*/ 2147483647 w 1575"/>
                <a:gd name="T77" fmla="*/ 2147483647 h 2749"/>
                <a:gd name="T78" fmla="*/ 2147483647 w 1575"/>
                <a:gd name="T79" fmla="*/ 2147483647 h 2749"/>
                <a:gd name="T80" fmla="*/ 2147483647 w 1575"/>
                <a:gd name="T81" fmla="*/ 2147483647 h 2749"/>
                <a:gd name="T82" fmla="*/ 2147483647 w 1575"/>
                <a:gd name="T83" fmla="*/ 2147483647 h 2749"/>
                <a:gd name="T84" fmla="*/ 2147483647 w 1575"/>
                <a:gd name="T85" fmla="*/ 2147483647 h 2749"/>
                <a:gd name="T86" fmla="*/ 2147483647 w 1575"/>
                <a:gd name="T87" fmla="*/ 2147483647 h 2749"/>
                <a:gd name="T88" fmla="*/ 2147483647 w 1575"/>
                <a:gd name="T89" fmla="*/ 2147483647 h 2749"/>
                <a:gd name="T90" fmla="*/ 2147483647 w 1575"/>
                <a:gd name="T91" fmla="*/ 2147483647 h 2749"/>
                <a:gd name="T92" fmla="*/ 2147483647 w 1575"/>
                <a:gd name="T93" fmla="*/ 2147483647 h 2749"/>
                <a:gd name="T94" fmla="*/ 2147483647 w 1575"/>
                <a:gd name="T95" fmla="*/ 2147483647 h 2749"/>
                <a:gd name="T96" fmla="*/ 2147483647 w 1575"/>
                <a:gd name="T97" fmla="*/ 2147483647 h 2749"/>
                <a:gd name="T98" fmla="*/ 2147483647 w 1575"/>
                <a:gd name="T99" fmla="*/ 2147483647 h 2749"/>
                <a:gd name="T100" fmla="*/ 2147483647 w 1575"/>
                <a:gd name="T101" fmla="*/ 2147483647 h 2749"/>
                <a:gd name="T102" fmla="*/ 2147483647 w 1575"/>
                <a:gd name="T103" fmla="*/ 2147483647 h 2749"/>
                <a:gd name="T104" fmla="*/ 2147483647 w 1575"/>
                <a:gd name="T105" fmla="*/ 2147483647 h 2749"/>
                <a:gd name="T106" fmla="*/ 2147483647 w 1575"/>
                <a:gd name="T107" fmla="*/ 2147483647 h 2749"/>
                <a:gd name="T108" fmla="*/ 2147483647 w 1575"/>
                <a:gd name="T109" fmla="*/ 2147483647 h 2749"/>
                <a:gd name="T110" fmla="*/ 2147483647 w 1575"/>
                <a:gd name="T111" fmla="*/ 2147483647 h 2749"/>
                <a:gd name="T112" fmla="*/ 2147483647 w 1575"/>
                <a:gd name="T113" fmla="*/ 2147483647 h 2749"/>
                <a:gd name="T114" fmla="*/ 2147483647 w 1575"/>
                <a:gd name="T115" fmla="*/ 2147483647 h 2749"/>
                <a:gd name="T116" fmla="*/ 2147483647 w 1575"/>
                <a:gd name="T117" fmla="*/ 2147483647 h 274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75"/>
                <a:gd name="T178" fmla="*/ 0 h 2749"/>
                <a:gd name="T179" fmla="*/ 1575 w 1575"/>
                <a:gd name="T180" fmla="*/ 2749 h 274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75" h="2749">
                  <a:moveTo>
                    <a:pt x="445" y="166"/>
                  </a:moveTo>
                  <a:lnTo>
                    <a:pt x="449" y="164"/>
                  </a:lnTo>
                  <a:lnTo>
                    <a:pt x="466" y="158"/>
                  </a:lnTo>
                  <a:lnTo>
                    <a:pt x="475" y="153"/>
                  </a:lnTo>
                  <a:lnTo>
                    <a:pt x="489" y="149"/>
                  </a:lnTo>
                  <a:lnTo>
                    <a:pt x="504" y="144"/>
                  </a:lnTo>
                  <a:lnTo>
                    <a:pt x="521" y="140"/>
                  </a:lnTo>
                  <a:lnTo>
                    <a:pt x="537" y="132"/>
                  </a:lnTo>
                  <a:lnTo>
                    <a:pt x="558" y="127"/>
                  </a:lnTo>
                  <a:lnTo>
                    <a:pt x="578" y="118"/>
                  </a:lnTo>
                  <a:lnTo>
                    <a:pt x="601" y="112"/>
                  </a:lnTo>
                  <a:lnTo>
                    <a:pt x="624" y="103"/>
                  </a:lnTo>
                  <a:lnTo>
                    <a:pt x="647" y="98"/>
                  </a:lnTo>
                  <a:lnTo>
                    <a:pt x="673" y="89"/>
                  </a:lnTo>
                  <a:lnTo>
                    <a:pt x="699" y="83"/>
                  </a:lnTo>
                  <a:lnTo>
                    <a:pt x="716" y="74"/>
                  </a:lnTo>
                  <a:lnTo>
                    <a:pt x="739" y="66"/>
                  </a:lnTo>
                  <a:lnTo>
                    <a:pt x="756" y="57"/>
                  </a:lnTo>
                  <a:lnTo>
                    <a:pt x="780" y="52"/>
                  </a:lnTo>
                  <a:lnTo>
                    <a:pt x="793" y="43"/>
                  </a:lnTo>
                  <a:lnTo>
                    <a:pt x="811" y="40"/>
                  </a:lnTo>
                  <a:lnTo>
                    <a:pt x="828" y="35"/>
                  </a:lnTo>
                  <a:lnTo>
                    <a:pt x="845" y="31"/>
                  </a:lnTo>
                  <a:lnTo>
                    <a:pt x="863" y="26"/>
                  </a:lnTo>
                  <a:lnTo>
                    <a:pt x="883" y="23"/>
                  </a:lnTo>
                  <a:lnTo>
                    <a:pt x="903" y="17"/>
                  </a:lnTo>
                  <a:lnTo>
                    <a:pt x="929" y="15"/>
                  </a:lnTo>
                  <a:lnTo>
                    <a:pt x="951" y="8"/>
                  </a:lnTo>
                  <a:lnTo>
                    <a:pt x="980" y="8"/>
                  </a:lnTo>
                  <a:lnTo>
                    <a:pt x="995" y="6"/>
                  </a:lnTo>
                  <a:lnTo>
                    <a:pt x="1008" y="2"/>
                  </a:lnTo>
                  <a:lnTo>
                    <a:pt x="1026" y="2"/>
                  </a:lnTo>
                  <a:lnTo>
                    <a:pt x="1047" y="2"/>
                  </a:lnTo>
                  <a:lnTo>
                    <a:pt x="1063" y="0"/>
                  </a:lnTo>
                  <a:lnTo>
                    <a:pt x="1080" y="0"/>
                  </a:lnTo>
                  <a:lnTo>
                    <a:pt x="1100" y="0"/>
                  </a:lnTo>
                  <a:lnTo>
                    <a:pt x="1124" y="6"/>
                  </a:lnTo>
                  <a:lnTo>
                    <a:pt x="1144" y="6"/>
                  </a:lnTo>
                  <a:lnTo>
                    <a:pt x="1167" y="11"/>
                  </a:lnTo>
                  <a:lnTo>
                    <a:pt x="1187" y="20"/>
                  </a:lnTo>
                  <a:lnTo>
                    <a:pt x="1213" y="28"/>
                  </a:lnTo>
                  <a:lnTo>
                    <a:pt x="1233" y="35"/>
                  </a:lnTo>
                  <a:lnTo>
                    <a:pt x="1256" y="43"/>
                  </a:lnTo>
                  <a:lnTo>
                    <a:pt x="1276" y="52"/>
                  </a:lnTo>
                  <a:lnTo>
                    <a:pt x="1297" y="61"/>
                  </a:lnTo>
                  <a:lnTo>
                    <a:pt x="1317" y="69"/>
                  </a:lnTo>
                  <a:lnTo>
                    <a:pt x="1339" y="81"/>
                  </a:lnTo>
                  <a:lnTo>
                    <a:pt x="1363" y="92"/>
                  </a:lnTo>
                  <a:lnTo>
                    <a:pt x="1385" y="107"/>
                  </a:lnTo>
                  <a:lnTo>
                    <a:pt x="1402" y="115"/>
                  </a:lnTo>
                  <a:lnTo>
                    <a:pt x="1422" y="127"/>
                  </a:lnTo>
                  <a:lnTo>
                    <a:pt x="1440" y="138"/>
                  </a:lnTo>
                  <a:lnTo>
                    <a:pt x="1459" y="153"/>
                  </a:lnTo>
                  <a:lnTo>
                    <a:pt x="1474" y="160"/>
                  </a:lnTo>
                  <a:lnTo>
                    <a:pt x="1492" y="175"/>
                  </a:lnTo>
                  <a:lnTo>
                    <a:pt x="1505" y="186"/>
                  </a:lnTo>
                  <a:lnTo>
                    <a:pt x="1523" y="201"/>
                  </a:lnTo>
                  <a:lnTo>
                    <a:pt x="1543" y="221"/>
                  </a:lnTo>
                  <a:lnTo>
                    <a:pt x="1564" y="238"/>
                  </a:lnTo>
                  <a:lnTo>
                    <a:pt x="1569" y="256"/>
                  </a:lnTo>
                  <a:lnTo>
                    <a:pt x="1575" y="276"/>
                  </a:lnTo>
                  <a:lnTo>
                    <a:pt x="1569" y="287"/>
                  </a:lnTo>
                  <a:lnTo>
                    <a:pt x="1566" y="302"/>
                  </a:lnTo>
                  <a:lnTo>
                    <a:pt x="1558" y="315"/>
                  </a:lnTo>
                  <a:lnTo>
                    <a:pt x="1551" y="333"/>
                  </a:lnTo>
                  <a:lnTo>
                    <a:pt x="1538" y="348"/>
                  </a:lnTo>
                  <a:lnTo>
                    <a:pt x="1527" y="361"/>
                  </a:lnTo>
                  <a:lnTo>
                    <a:pt x="1512" y="376"/>
                  </a:lnTo>
                  <a:lnTo>
                    <a:pt x="1501" y="390"/>
                  </a:lnTo>
                  <a:lnTo>
                    <a:pt x="1483" y="402"/>
                  </a:lnTo>
                  <a:lnTo>
                    <a:pt x="1468" y="414"/>
                  </a:lnTo>
                  <a:lnTo>
                    <a:pt x="1451" y="422"/>
                  </a:lnTo>
                  <a:lnTo>
                    <a:pt x="1440" y="431"/>
                  </a:lnTo>
                  <a:lnTo>
                    <a:pt x="1422" y="436"/>
                  </a:lnTo>
                  <a:lnTo>
                    <a:pt x="1411" y="442"/>
                  </a:lnTo>
                  <a:lnTo>
                    <a:pt x="1397" y="442"/>
                  </a:lnTo>
                  <a:lnTo>
                    <a:pt x="1389" y="445"/>
                  </a:lnTo>
                  <a:lnTo>
                    <a:pt x="1365" y="436"/>
                  </a:lnTo>
                  <a:lnTo>
                    <a:pt x="1343" y="431"/>
                  </a:lnTo>
                  <a:lnTo>
                    <a:pt x="1322" y="422"/>
                  </a:lnTo>
                  <a:lnTo>
                    <a:pt x="1308" y="416"/>
                  </a:lnTo>
                  <a:lnTo>
                    <a:pt x="1290" y="405"/>
                  </a:lnTo>
                  <a:lnTo>
                    <a:pt x="1284" y="394"/>
                  </a:lnTo>
                  <a:lnTo>
                    <a:pt x="1276" y="381"/>
                  </a:lnTo>
                  <a:lnTo>
                    <a:pt x="1279" y="370"/>
                  </a:lnTo>
                  <a:lnTo>
                    <a:pt x="1282" y="353"/>
                  </a:lnTo>
                  <a:lnTo>
                    <a:pt x="1290" y="342"/>
                  </a:lnTo>
                  <a:lnTo>
                    <a:pt x="1305" y="328"/>
                  </a:lnTo>
                  <a:lnTo>
                    <a:pt x="1319" y="315"/>
                  </a:lnTo>
                  <a:lnTo>
                    <a:pt x="1328" y="302"/>
                  </a:lnTo>
                  <a:lnTo>
                    <a:pt x="1339" y="287"/>
                  </a:lnTo>
                  <a:lnTo>
                    <a:pt x="1339" y="273"/>
                  </a:lnTo>
                  <a:lnTo>
                    <a:pt x="1334" y="261"/>
                  </a:lnTo>
                  <a:lnTo>
                    <a:pt x="1317" y="241"/>
                  </a:lnTo>
                  <a:lnTo>
                    <a:pt x="1297" y="221"/>
                  </a:lnTo>
                  <a:lnTo>
                    <a:pt x="1284" y="206"/>
                  </a:lnTo>
                  <a:lnTo>
                    <a:pt x="1273" y="199"/>
                  </a:lnTo>
                  <a:lnTo>
                    <a:pt x="1259" y="184"/>
                  </a:lnTo>
                  <a:lnTo>
                    <a:pt x="1247" y="175"/>
                  </a:lnTo>
                  <a:lnTo>
                    <a:pt x="1230" y="160"/>
                  </a:lnTo>
                  <a:lnTo>
                    <a:pt x="1216" y="149"/>
                  </a:lnTo>
                  <a:lnTo>
                    <a:pt x="1198" y="140"/>
                  </a:lnTo>
                  <a:lnTo>
                    <a:pt x="1184" y="132"/>
                  </a:lnTo>
                  <a:lnTo>
                    <a:pt x="1152" y="118"/>
                  </a:lnTo>
                  <a:lnTo>
                    <a:pt x="1126" y="115"/>
                  </a:lnTo>
                  <a:lnTo>
                    <a:pt x="1098" y="112"/>
                  </a:lnTo>
                  <a:lnTo>
                    <a:pt x="1072" y="112"/>
                  </a:lnTo>
                  <a:lnTo>
                    <a:pt x="1047" y="109"/>
                  </a:lnTo>
                  <a:lnTo>
                    <a:pt x="1023" y="109"/>
                  </a:lnTo>
                  <a:lnTo>
                    <a:pt x="1001" y="107"/>
                  </a:lnTo>
                  <a:lnTo>
                    <a:pt x="977" y="103"/>
                  </a:lnTo>
                  <a:lnTo>
                    <a:pt x="955" y="94"/>
                  </a:lnTo>
                  <a:lnTo>
                    <a:pt x="931" y="89"/>
                  </a:lnTo>
                  <a:lnTo>
                    <a:pt x="905" y="74"/>
                  </a:lnTo>
                  <a:lnTo>
                    <a:pt x="888" y="66"/>
                  </a:lnTo>
                  <a:lnTo>
                    <a:pt x="872" y="57"/>
                  </a:lnTo>
                  <a:lnTo>
                    <a:pt x="859" y="57"/>
                  </a:lnTo>
                  <a:lnTo>
                    <a:pt x="845" y="54"/>
                  </a:lnTo>
                  <a:lnTo>
                    <a:pt x="831" y="57"/>
                  </a:lnTo>
                  <a:lnTo>
                    <a:pt x="811" y="63"/>
                  </a:lnTo>
                  <a:lnTo>
                    <a:pt x="793" y="74"/>
                  </a:lnTo>
                  <a:lnTo>
                    <a:pt x="767" y="83"/>
                  </a:lnTo>
                  <a:lnTo>
                    <a:pt x="753" y="92"/>
                  </a:lnTo>
                  <a:lnTo>
                    <a:pt x="739" y="100"/>
                  </a:lnTo>
                  <a:lnTo>
                    <a:pt x="730" y="112"/>
                  </a:lnTo>
                  <a:lnTo>
                    <a:pt x="725" y="120"/>
                  </a:lnTo>
                  <a:lnTo>
                    <a:pt x="725" y="138"/>
                  </a:lnTo>
                  <a:lnTo>
                    <a:pt x="719" y="155"/>
                  </a:lnTo>
                  <a:lnTo>
                    <a:pt x="719" y="181"/>
                  </a:lnTo>
                  <a:lnTo>
                    <a:pt x="716" y="201"/>
                  </a:lnTo>
                  <a:lnTo>
                    <a:pt x="716" y="221"/>
                  </a:lnTo>
                  <a:lnTo>
                    <a:pt x="716" y="236"/>
                  </a:lnTo>
                  <a:lnTo>
                    <a:pt x="719" y="247"/>
                  </a:lnTo>
                  <a:lnTo>
                    <a:pt x="730" y="265"/>
                  </a:lnTo>
                  <a:lnTo>
                    <a:pt x="756" y="278"/>
                  </a:lnTo>
                  <a:lnTo>
                    <a:pt x="782" y="287"/>
                  </a:lnTo>
                  <a:lnTo>
                    <a:pt x="811" y="298"/>
                  </a:lnTo>
                  <a:lnTo>
                    <a:pt x="828" y="315"/>
                  </a:lnTo>
                  <a:lnTo>
                    <a:pt x="839" y="339"/>
                  </a:lnTo>
                  <a:lnTo>
                    <a:pt x="842" y="361"/>
                  </a:lnTo>
                  <a:lnTo>
                    <a:pt x="845" y="394"/>
                  </a:lnTo>
                  <a:lnTo>
                    <a:pt x="854" y="420"/>
                  </a:lnTo>
                  <a:lnTo>
                    <a:pt x="872" y="442"/>
                  </a:lnTo>
                  <a:lnTo>
                    <a:pt x="891" y="453"/>
                  </a:lnTo>
                  <a:lnTo>
                    <a:pt x="918" y="462"/>
                  </a:lnTo>
                  <a:lnTo>
                    <a:pt x="925" y="468"/>
                  </a:lnTo>
                  <a:lnTo>
                    <a:pt x="937" y="477"/>
                  </a:lnTo>
                  <a:lnTo>
                    <a:pt x="946" y="488"/>
                  </a:lnTo>
                  <a:lnTo>
                    <a:pt x="955" y="508"/>
                  </a:lnTo>
                  <a:lnTo>
                    <a:pt x="957" y="526"/>
                  </a:lnTo>
                  <a:lnTo>
                    <a:pt x="960" y="540"/>
                  </a:lnTo>
                  <a:lnTo>
                    <a:pt x="957" y="552"/>
                  </a:lnTo>
                  <a:lnTo>
                    <a:pt x="957" y="565"/>
                  </a:lnTo>
                  <a:lnTo>
                    <a:pt x="957" y="578"/>
                  </a:lnTo>
                  <a:lnTo>
                    <a:pt x="957" y="589"/>
                  </a:lnTo>
                  <a:lnTo>
                    <a:pt x="960" y="600"/>
                  </a:lnTo>
                  <a:lnTo>
                    <a:pt x="971" y="617"/>
                  </a:lnTo>
                  <a:lnTo>
                    <a:pt x="995" y="635"/>
                  </a:lnTo>
                  <a:lnTo>
                    <a:pt x="1017" y="652"/>
                  </a:lnTo>
                  <a:lnTo>
                    <a:pt x="1026" y="661"/>
                  </a:lnTo>
                  <a:lnTo>
                    <a:pt x="1038" y="672"/>
                  </a:lnTo>
                  <a:lnTo>
                    <a:pt x="1049" y="686"/>
                  </a:lnTo>
                  <a:lnTo>
                    <a:pt x="1060" y="712"/>
                  </a:lnTo>
                  <a:lnTo>
                    <a:pt x="1067" y="736"/>
                  </a:lnTo>
                  <a:lnTo>
                    <a:pt x="1072" y="762"/>
                  </a:lnTo>
                  <a:lnTo>
                    <a:pt x="1072" y="784"/>
                  </a:lnTo>
                  <a:lnTo>
                    <a:pt x="1075" y="810"/>
                  </a:lnTo>
                  <a:lnTo>
                    <a:pt x="1072" y="828"/>
                  </a:lnTo>
                  <a:lnTo>
                    <a:pt x="1069" y="850"/>
                  </a:lnTo>
                  <a:lnTo>
                    <a:pt x="1060" y="870"/>
                  </a:lnTo>
                  <a:lnTo>
                    <a:pt x="1054" y="891"/>
                  </a:lnTo>
                  <a:lnTo>
                    <a:pt x="1043" y="905"/>
                  </a:lnTo>
                  <a:lnTo>
                    <a:pt x="1043" y="922"/>
                  </a:lnTo>
                  <a:lnTo>
                    <a:pt x="1041" y="939"/>
                  </a:lnTo>
                  <a:lnTo>
                    <a:pt x="1043" y="957"/>
                  </a:lnTo>
                  <a:lnTo>
                    <a:pt x="1043" y="970"/>
                  </a:lnTo>
                  <a:lnTo>
                    <a:pt x="1043" y="988"/>
                  </a:lnTo>
                  <a:lnTo>
                    <a:pt x="1038" y="1005"/>
                  </a:lnTo>
                  <a:lnTo>
                    <a:pt x="1029" y="1023"/>
                  </a:lnTo>
                  <a:lnTo>
                    <a:pt x="1015" y="1036"/>
                  </a:lnTo>
                  <a:lnTo>
                    <a:pt x="1001" y="1051"/>
                  </a:lnTo>
                  <a:lnTo>
                    <a:pt x="986" y="1062"/>
                  </a:lnTo>
                  <a:lnTo>
                    <a:pt x="971" y="1075"/>
                  </a:lnTo>
                  <a:lnTo>
                    <a:pt x="951" y="1082"/>
                  </a:lnTo>
                  <a:lnTo>
                    <a:pt x="934" y="1095"/>
                  </a:lnTo>
                  <a:lnTo>
                    <a:pt x="914" y="1106"/>
                  </a:lnTo>
                  <a:lnTo>
                    <a:pt x="896" y="1121"/>
                  </a:lnTo>
                  <a:lnTo>
                    <a:pt x="874" y="1132"/>
                  </a:lnTo>
                  <a:lnTo>
                    <a:pt x="854" y="1146"/>
                  </a:lnTo>
                  <a:lnTo>
                    <a:pt x="837" y="1163"/>
                  </a:lnTo>
                  <a:lnTo>
                    <a:pt x="822" y="1181"/>
                  </a:lnTo>
                  <a:lnTo>
                    <a:pt x="802" y="1198"/>
                  </a:lnTo>
                  <a:lnTo>
                    <a:pt x="785" y="1220"/>
                  </a:lnTo>
                  <a:lnTo>
                    <a:pt x="771" y="1244"/>
                  </a:lnTo>
                  <a:lnTo>
                    <a:pt x="758" y="1273"/>
                  </a:lnTo>
                  <a:lnTo>
                    <a:pt x="741" y="1299"/>
                  </a:lnTo>
                  <a:lnTo>
                    <a:pt x="736" y="1330"/>
                  </a:lnTo>
                  <a:lnTo>
                    <a:pt x="727" y="1350"/>
                  </a:lnTo>
                  <a:lnTo>
                    <a:pt x="727" y="1365"/>
                  </a:lnTo>
                  <a:lnTo>
                    <a:pt x="727" y="1382"/>
                  </a:lnTo>
                  <a:lnTo>
                    <a:pt x="727" y="1402"/>
                  </a:lnTo>
                  <a:lnTo>
                    <a:pt x="725" y="1417"/>
                  </a:lnTo>
                  <a:lnTo>
                    <a:pt x="719" y="1433"/>
                  </a:lnTo>
                  <a:lnTo>
                    <a:pt x="719" y="1454"/>
                  </a:lnTo>
                  <a:lnTo>
                    <a:pt x="719" y="1474"/>
                  </a:lnTo>
                  <a:lnTo>
                    <a:pt x="719" y="1494"/>
                  </a:lnTo>
                  <a:lnTo>
                    <a:pt x="725" y="1509"/>
                  </a:lnTo>
                  <a:lnTo>
                    <a:pt x="725" y="1529"/>
                  </a:lnTo>
                  <a:lnTo>
                    <a:pt x="727" y="1548"/>
                  </a:lnTo>
                  <a:lnTo>
                    <a:pt x="727" y="1562"/>
                  </a:lnTo>
                  <a:lnTo>
                    <a:pt x="730" y="1580"/>
                  </a:lnTo>
                  <a:lnTo>
                    <a:pt x="739" y="1601"/>
                  </a:lnTo>
                  <a:lnTo>
                    <a:pt x="745" y="1614"/>
                  </a:lnTo>
                  <a:lnTo>
                    <a:pt x="753" y="1629"/>
                  </a:lnTo>
                  <a:lnTo>
                    <a:pt x="767" y="1643"/>
                  </a:lnTo>
                  <a:lnTo>
                    <a:pt x="773" y="1658"/>
                  </a:lnTo>
                  <a:lnTo>
                    <a:pt x="787" y="1675"/>
                  </a:lnTo>
                  <a:lnTo>
                    <a:pt x="796" y="1689"/>
                  </a:lnTo>
                  <a:lnTo>
                    <a:pt x="808" y="1706"/>
                  </a:lnTo>
                  <a:lnTo>
                    <a:pt x="811" y="1721"/>
                  </a:lnTo>
                  <a:lnTo>
                    <a:pt x="822" y="1744"/>
                  </a:lnTo>
                  <a:lnTo>
                    <a:pt x="822" y="1759"/>
                  </a:lnTo>
                  <a:lnTo>
                    <a:pt x="826" y="1783"/>
                  </a:lnTo>
                  <a:lnTo>
                    <a:pt x="826" y="1809"/>
                  </a:lnTo>
                  <a:lnTo>
                    <a:pt x="826" y="1836"/>
                  </a:lnTo>
                  <a:lnTo>
                    <a:pt x="817" y="1855"/>
                  </a:lnTo>
                  <a:lnTo>
                    <a:pt x="811" y="1879"/>
                  </a:lnTo>
                  <a:lnTo>
                    <a:pt x="808" y="1893"/>
                  </a:lnTo>
                  <a:lnTo>
                    <a:pt x="799" y="1916"/>
                  </a:lnTo>
                  <a:lnTo>
                    <a:pt x="793" y="1930"/>
                  </a:lnTo>
                  <a:lnTo>
                    <a:pt x="785" y="1945"/>
                  </a:lnTo>
                  <a:lnTo>
                    <a:pt x="780" y="1959"/>
                  </a:lnTo>
                  <a:lnTo>
                    <a:pt x="771" y="1974"/>
                  </a:lnTo>
                  <a:lnTo>
                    <a:pt x="753" y="1991"/>
                  </a:lnTo>
                  <a:lnTo>
                    <a:pt x="730" y="2011"/>
                  </a:lnTo>
                  <a:lnTo>
                    <a:pt x="716" y="2022"/>
                  </a:lnTo>
                  <a:lnTo>
                    <a:pt x="707" y="2034"/>
                  </a:lnTo>
                  <a:lnTo>
                    <a:pt x="699" y="2046"/>
                  </a:lnTo>
                  <a:lnTo>
                    <a:pt x="688" y="2063"/>
                  </a:lnTo>
                  <a:lnTo>
                    <a:pt x="670" y="2074"/>
                  </a:lnTo>
                  <a:lnTo>
                    <a:pt x="658" y="2088"/>
                  </a:lnTo>
                  <a:lnTo>
                    <a:pt x="647" y="2103"/>
                  </a:lnTo>
                  <a:lnTo>
                    <a:pt x="638" y="2118"/>
                  </a:lnTo>
                  <a:lnTo>
                    <a:pt x="627" y="2131"/>
                  </a:lnTo>
                  <a:lnTo>
                    <a:pt x="618" y="2143"/>
                  </a:lnTo>
                  <a:lnTo>
                    <a:pt x="609" y="2157"/>
                  </a:lnTo>
                  <a:lnTo>
                    <a:pt x="604" y="2177"/>
                  </a:lnTo>
                  <a:lnTo>
                    <a:pt x="592" y="2189"/>
                  </a:lnTo>
                  <a:lnTo>
                    <a:pt x="583" y="2206"/>
                  </a:lnTo>
                  <a:lnTo>
                    <a:pt x="572" y="2218"/>
                  </a:lnTo>
                  <a:lnTo>
                    <a:pt x="563" y="2235"/>
                  </a:lnTo>
                  <a:lnTo>
                    <a:pt x="550" y="2247"/>
                  </a:lnTo>
                  <a:lnTo>
                    <a:pt x="537" y="2261"/>
                  </a:lnTo>
                  <a:lnTo>
                    <a:pt x="521" y="2269"/>
                  </a:lnTo>
                  <a:lnTo>
                    <a:pt x="506" y="2284"/>
                  </a:lnTo>
                  <a:lnTo>
                    <a:pt x="486" y="2293"/>
                  </a:lnTo>
                  <a:lnTo>
                    <a:pt x="469" y="2302"/>
                  </a:lnTo>
                  <a:lnTo>
                    <a:pt x="451" y="2307"/>
                  </a:lnTo>
                  <a:lnTo>
                    <a:pt x="440" y="2313"/>
                  </a:lnTo>
                  <a:lnTo>
                    <a:pt x="417" y="2324"/>
                  </a:lnTo>
                  <a:lnTo>
                    <a:pt x="399" y="2335"/>
                  </a:lnTo>
                  <a:lnTo>
                    <a:pt x="379" y="2348"/>
                  </a:lnTo>
                  <a:lnTo>
                    <a:pt x="359" y="2368"/>
                  </a:lnTo>
                  <a:lnTo>
                    <a:pt x="348" y="2381"/>
                  </a:lnTo>
                  <a:lnTo>
                    <a:pt x="340" y="2405"/>
                  </a:lnTo>
                  <a:lnTo>
                    <a:pt x="331" y="2425"/>
                  </a:lnTo>
                  <a:lnTo>
                    <a:pt x="322" y="2453"/>
                  </a:lnTo>
                  <a:lnTo>
                    <a:pt x="311" y="2479"/>
                  </a:lnTo>
                  <a:lnTo>
                    <a:pt x="302" y="2506"/>
                  </a:lnTo>
                  <a:lnTo>
                    <a:pt x="296" y="2525"/>
                  </a:lnTo>
                  <a:lnTo>
                    <a:pt x="294" y="2548"/>
                  </a:lnTo>
                  <a:lnTo>
                    <a:pt x="287" y="2563"/>
                  </a:lnTo>
                  <a:lnTo>
                    <a:pt x="285" y="2583"/>
                  </a:lnTo>
                  <a:lnTo>
                    <a:pt x="282" y="2600"/>
                  </a:lnTo>
                  <a:lnTo>
                    <a:pt x="282" y="2617"/>
                  </a:lnTo>
                  <a:lnTo>
                    <a:pt x="276" y="2640"/>
                  </a:lnTo>
                  <a:lnTo>
                    <a:pt x="270" y="2663"/>
                  </a:lnTo>
                  <a:lnTo>
                    <a:pt x="259" y="2681"/>
                  </a:lnTo>
                  <a:lnTo>
                    <a:pt x="241" y="2698"/>
                  </a:lnTo>
                  <a:lnTo>
                    <a:pt x="224" y="2701"/>
                  </a:lnTo>
                  <a:lnTo>
                    <a:pt x="210" y="2706"/>
                  </a:lnTo>
                  <a:lnTo>
                    <a:pt x="193" y="2712"/>
                  </a:lnTo>
                  <a:lnTo>
                    <a:pt x="175" y="2718"/>
                  </a:lnTo>
                  <a:lnTo>
                    <a:pt x="153" y="2721"/>
                  </a:lnTo>
                  <a:lnTo>
                    <a:pt x="138" y="2727"/>
                  </a:lnTo>
                  <a:lnTo>
                    <a:pt x="116" y="2729"/>
                  </a:lnTo>
                  <a:lnTo>
                    <a:pt x="98" y="2735"/>
                  </a:lnTo>
                  <a:lnTo>
                    <a:pt x="79" y="2735"/>
                  </a:lnTo>
                  <a:lnTo>
                    <a:pt x="57" y="2738"/>
                  </a:lnTo>
                  <a:lnTo>
                    <a:pt x="40" y="2740"/>
                  </a:lnTo>
                  <a:lnTo>
                    <a:pt x="29" y="2743"/>
                  </a:lnTo>
                  <a:lnTo>
                    <a:pt x="6" y="2747"/>
                  </a:lnTo>
                  <a:lnTo>
                    <a:pt x="0" y="2749"/>
                  </a:lnTo>
                  <a:lnTo>
                    <a:pt x="127" y="1198"/>
                  </a:lnTo>
                  <a:lnTo>
                    <a:pt x="445" y="166"/>
                  </a:lnTo>
                  <a:close/>
                </a:path>
              </a:pathLst>
            </a:custGeom>
            <a:solidFill>
              <a:srgbClr val="899E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02" name="Freeform 55"/>
            <p:cNvSpPr>
              <a:spLocks/>
            </p:cNvSpPr>
            <p:nvPr/>
          </p:nvSpPr>
          <p:spPr bwMode="auto">
            <a:xfrm>
              <a:off x="5078389" y="1511280"/>
              <a:ext cx="1747838" cy="1781175"/>
            </a:xfrm>
            <a:custGeom>
              <a:avLst/>
              <a:gdLst>
                <a:gd name="T0" fmla="*/ 2147483647 w 3304"/>
                <a:gd name="T1" fmla="*/ 2147483647 h 3367"/>
                <a:gd name="T2" fmla="*/ 2147483647 w 3304"/>
                <a:gd name="T3" fmla="*/ 2147483647 h 3367"/>
                <a:gd name="T4" fmla="*/ 2147483647 w 3304"/>
                <a:gd name="T5" fmla="*/ 2147483647 h 3367"/>
                <a:gd name="T6" fmla="*/ 2147483647 w 3304"/>
                <a:gd name="T7" fmla="*/ 2147483647 h 3367"/>
                <a:gd name="T8" fmla="*/ 2147483647 w 3304"/>
                <a:gd name="T9" fmla="*/ 2147483647 h 3367"/>
                <a:gd name="T10" fmla="*/ 2147483647 w 3304"/>
                <a:gd name="T11" fmla="*/ 2147483647 h 3367"/>
                <a:gd name="T12" fmla="*/ 2147483647 w 3304"/>
                <a:gd name="T13" fmla="*/ 2147483647 h 3367"/>
                <a:gd name="T14" fmla="*/ 2147483647 w 3304"/>
                <a:gd name="T15" fmla="*/ 2147483647 h 3367"/>
                <a:gd name="T16" fmla="*/ 2147483647 w 3304"/>
                <a:gd name="T17" fmla="*/ 2147483647 h 3367"/>
                <a:gd name="T18" fmla="*/ 2147483647 w 3304"/>
                <a:gd name="T19" fmla="*/ 2147483647 h 3367"/>
                <a:gd name="T20" fmla="*/ 2147483647 w 3304"/>
                <a:gd name="T21" fmla="*/ 2147483647 h 3367"/>
                <a:gd name="T22" fmla="*/ 2147483647 w 3304"/>
                <a:gd name="T23" fmla="*/ 2147483647 h 3367"/>
                <a:gd name="T24" fmla="*/ 2147483647 w 3304"/>
                <a:gd name="T25" fmla="*/ 2147483647 h 3367"/>
                <a:gd name="T26" fmla="*/ 2147483647 w 3304"/>
                <a:gd name="T27" fmla="*/ 2147483647 h 3367"/>
                <a:gd name="T28" fmla="*/ 2147483647 w 3304"/>
                <a:gd name="T29" fmla="*/ 2147483647 h 3367"/>
                <a:gd name="T30" fmla="*/ 2147483647 w 3304"/>
                <a:gd name="T31" fmla="*/ 2147483647 h 3367"/>
                <a:gd name="T32" fmla="*/ 2147483647 w 3304"/>
                <a:gd name="T33" fmla="*/ 2147483647 h 3367"/>
                <a:gd name="T34" fmla="*/ 2147483647 w 3304"/>
                <a:gd name="T35" fmla="*/ 2147483647 h 3367"/>
                <a:gd name="T36" fmla="*/ 2147483647 w 3304"/>
                <a:gd name="T37" fmla="*/ 2147483647 h 3367"/>
                <a:gd name="T38" fmla="*/ 2147483647 w 3304"/>
                <a:gd name="T39" fmla="*/ 2147483647 h 3367"/>
                <a:gd name="T40" fmla="*/ 2147483647 w 3304"/>
                <a:gd name="T41" fmla="*/ 2147483647 h 3367"/>
                <a:gd name="T42" fmla="*/ 2147483647 w 3304"/>
                <a:gd name="T43" fmla="*/ 2147483647 h 3367"/>
                <a:gd name="T44" fmla="*/ 2147483647 w 3304"/>
                <a:gd name="T45" fmla="*/ 2147483647 h 3367"/>
                <a:gd name="T46" fmla="*/ 2147483647 w 3304"/>
                <a:gd name="T47" fmla="*/ 2147483647 h 3367"/>
                <a:gd name="T48" fmla="*/ 2147483647 w 3304"/>
                <a:gd name="T49" fmla="*/ 2147483647 h 3367"/>
                <a:gd name="T50" fmla="*/ 2147483647 w 3304"/>
                <a:gd name="T51" fmla="*/ 0 h 3367"/>
                <a:gd name="T52" fmla="*/ 2147483647 w 3304"/>
                <a:gd name="T53" fmla="*/ 2147483647 h 3367"/>
                <a:gd name="T54" fmla="*/ 2147483647 w 3304"/>
                <a:gd name="T55" fmla="*/ 2147483647 h 3367"/>
                <a:gd name="T56" fmla="*/ 2147483647 w 3304"/>
                <a:gd name="T57" fmla="*/ 2147483647 h 3367"/>
                <a:gd name="T58" fmla="*/ 2147483647 w 3304"/>
                <a:gd name="T59" fmla="*/ 2147483647 h 3367"/>
                <a:gd name="T60" fmla="*/ 2147483647 w 3304"/>
                <a:gd name="T61" fmla="*/ 2147483647 h 3367"/>
                <a:gd name="T62" fmla="*/ 2147483647 w 3304"/>
                <a:gd name="T63" fmla="*/ 2147483647 h 3367"/>
                <a:gd name="T64" fmla="*/ 2147483647 w 3304"/>
                <a:gd name="T65" fmla="*/ 2147483647 h 3367"/>
                <a:gd name="T66" fmla="*/ 2147483647 w 3304"/>
                <a:gd name="T67" fmla="*/ 2147483647 h 3367"/>
                <a:gd name="T68" fmla="*/ 2147483647 w 3304"/>
                <a:gd name="T69" fmla="*/ 2147483647 h 3367"/>
                <a:gd name="T70" fmla="*/ 2147483647 w 3304"/>
                <a:gd name="T71" fmla="*/ 2147483647 h 3367"/>
                <a:gd name="T72" fmla="*/ 2147483647 w 3304"/>
                <a:gd name="T73" fmla="*/ 2147483647 h 3367"/>
                <a:gd name="T74" fmla="*/ 2147483647 w 3304"/>
                <a:gd name="T75" fmla="*/ 2147483647 h 3367"/>
                <a:gd name="T76" fmla="*/ 2147483647 w 3304"/>
                <a:gd name="T77" fmla="*/ 2147483647 h 3367"/>
                <a:gd name="T78" fmla="*/ 2147483647 w 3304"/>
                <a:gd name="T79" fmla="*/ 2147483647 h 3367"/>
                <a:gd name="T80" fmla="*/ 2147483647 w 3304"/>
                <a:gd name="T81" fmla="*/ 2147483647 h 3367"/>
                <a:gd name="T82" fmla="*/ 2147483647 w 3304"/>
                <a:gd name="T83" fmla="*/ 2147483647 h 3367"/>
                <a:gd name="T84" fmla="*/ 2147483647 w 3304"/>
                <a:gd name="T85" fmla="*/ 2147483647 h 3367"/>
                <a:gd name="T86" fmla="*/ 2147483647 w 3304"/>
                <a:gd name="T87" fmla="*/ 2147483647 h 3367"/>
                <a:gd name="T88" fmla="*/ 2147483647 w 3304"/>
                <a:gd name="T89" fmla="*/ 2147483647 h 3367"/>
                <a:gd name="T90" fmla="*/ 2147483647 w 3304"/>
                <a:gd name="T91" fmla="*/ 2147483647 h 3367"/>
                <a:gd name="T92" fmla="*/ 2147483647 w 3304"/>
                <a:gd name="T93" fmla="*/ 2147483647 h 3367"/>
                <a:gd name="T94" fmla="*/ 2147483647 w 3304"/>
                <a:gd name="T95" fmla="*/ 2147483647 h 3367"/>
                <a:gd name="T96" fmla="*/ 2147483647 w 3304"/>
                <a:gd name="T97" fmla="*/ 2147483647 h 3367"/>
                <a:gd name="T98" fmla="*/ 2147483647 w 3304"/>
                <a:gd name="T99" fmla="*/ 2147483647 h 3367"/>
                <a:gd name="T100" fmla="*/ 2147483647 w 3304"/>
                <a:gd name="T101" fmla="*/ 2147483647 h 336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304"/>
                <a:gd name="T154" fmla="*/ 0 h 3367"/>
                <a:gd name="T155" fmla="*/ 3304 w 3304"/>
                <a:gd name="T156" fmla="*/ 3367 h 336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304" h="3367">
                  <a:moveTo>
                    <a:pt x="1601" y="3367"/>
                  </a:moveTo>
                  <a:lnTo>
                    <a:pt x="1644" y="3365"/>
                  </a:lnTo>
                  <a:lnTo>
                    <a:pt x="1690" y="3361"/>
                  </a:lnTo>
                  <a:lnTo>
                    <a:pt x="1733" y="3359"/>
                  </a:lnTo>
                  <a:lnTo>
                    <a:pt x="1779" y="3356"/>
                  </a:lnTo>
                  <a:lnTo>
                    <a:pt x="1823" y="3350"/>
                  </a:lnTo>
                  <a:lnTo>
                    <a:pt x="1862" y="3344"/>
                  </a:lnTo>
                  <a:lnTo>
                    <a:pt x="1906" y="3336"/>
                  </a:lnTo>
                  <a:lnTo>
                    <a:pt x="1948" y="3330"/>
                  </a:lnTo>
                  <a:lnTo>
                    <a:pt x="1989" y="3319"/>
                  </a:lnTo>
                  <a:lnTo>
                    <a:pt x="2031" y="3310"/>
                  </a:lnTo>
                  <a:lnTo>
                    <a:pt x="2073" y="3298"/>
                  </a:lnTo>
                  <a:lnTo>
                    <a:pt x="2115" y="3290"/>
                  </a:lnTo>
                  <a:lnTo>
                    <a:pt x="2152" y="3275"/>
                  </a:lnTo>
                  <a:lnTo>
                    <a:pt x="2193" y="3260"/>
                  </a:lnTo>
                  <a:lnTo>
                    <a:pt x="2233" y="3247"/>
                  </a:lnTo>
                  <a:lnTo>
                    <a:pt x="2274" y="3236"/>
                  </a:lnTo>
                  <a:lnTo>
                    <a:pt x="2311" y="3214"/>
                  </a:lnTo>
                  <a:lnTo>
                    <a:pt x="2348" y="3198"/>
                  </a:lnTo>
                  <a:lnTo>
                    <a:pt x="2386" y="3181"/>
                  </a:lnTo>
                  <a:lnTo>
                    <a:pt x="2423" y="3163"/>
                  </a:lnTo>
                  <a:lnTo>
                    <a:pt x="2454" y="3140"/>
                  </a:lnTo>
                  <a:lnTo>
                    <a:pt x="2489" y="3120"/>
                  </a:lnTo>
                  <a:lnTo>
                    <a:pt x="2524" y="3103"/>
                  </a:lnTo>
                  <a:lnTo>
                    <a:pt x="2561" y="3083"/>
                  </a:lnTo>
                  <a:lnTo>
                    <a:pt x="2592" y="3057"/>
                  </a:lnTo>
                  <a:lnTo>
                    <a:pt x="2627" y="3034"/>
                  </a:lnTo>
                  <a:lnTo>
                    <a:pt x="2658" y="3008"/>
                  </a:lnTo>
                  <a:lnTo>
                    <a:pt x="2693" y="2986"/>
                  </a:lnTo>
                  <a:lnTo>
                    <a:pt x="2719" y="2960"/>
                  </a:lnTo>
                  <a:lnTo>
                    <a:pt x="2750" y="2933"/>
                  </a:lnTo>
                  <a:lnTo>
                    <a:pt x="2782" y="2907"/>
                  </a:lnTo>
                  <a:lnTo>
                    <a:pt x="2813" y="2881"/>
                  </a:lnTo>
                  <a:lnTo>
                    <a:pt x="2839" y="2850"/>
                  </a:lnTo>
                  <a:lnTo>
                    <a:pt x="2868" y="2824"/>
                  </a:lnTo>
                  <a:lnTo>
                    <a:pt x="2894" y="2793"/>
                  </a:lnTo>
                  <a:lnTo>
                    <a:pt x="2923" y="2764"/>
                  </a:lnTo>
                  <a:lnTo>
                    <a:pt x="2945" y="2730"/>
                  </a:lnTo>
                  <a:lnTo>
                    <a:pt x="2971" y="2697"/>
                  </a:lnTo>
                  <a:lnTo>
                    <a:pt x="2995" y="2666"/>
                  </a:lnTo>
                  <a:lnTo>
                    <a:pt x="3017" y="2635"/>
                  </a:lnTo>
                  <a:lnTo>
                    <a:pt x="3037" y="2597"/>
                  </a:lnTo>
                  <a:lnTo>
                    <a:pt x="3058" y="2563"/>
                  </a:lnTo>
                  <a:lnTo>
                    <a:pt x="3078" y="2531"/>
                  </a:lnTo>
                  <a:lnTo>
                    <a:pt x="3100" y="2497"/>
                  </a:lnTo>
                  <a:lnTo>
                    <a:pt x="3118" y="2460"/>
                  </a:lnTo>
                  <a:lnTo>
                    <a:pt x="3138" y="2421"/>
                  </a:lnTo>
                  <a:lnTo>
                    <a:pt x="3155" y="2384"/>
                  </a:lnTo>
                  <a:lnTo>
                    <a:pt x="3175" y="2351"/>
                  </a:lnTo>
                  <a:lnTo>
                    <a:pt x="3187" y="2310"/>
                  </a:lnTo>
                  <a:lnTo>
                    <a:pt x="3201" y="2272"/>
                  </a:lnTo>
                  <a:lnTo>
                    <a:pt x="3216" y="2235"/>
                  </a:lnTo>
                  <a:lnTo>
                    <a:pt x="3230" y="2195"/>
                  </a:lnTo>
                  <a:lnTo>
                    <a:pt x="3238" y="2155"/>
                  </a:lnTo>
                  <a:lnTo>
                    <a:pt x="3251" y="2114"/>
                  </a:lnTo>
                  <a:lnTo>
                    <a:pt x="3258" y="2075"/>
                  </a:lnTo>
                  <a:lnTo>
                    <a:pt x="3271" y="2034"/>
                  </a:lnTo>
                  <a:lnTo>
                    <a:pt x="3276" y="1994"/>
                  </a:lnTo>
                  <a:lnTo>
                    <a:pt x="3282" y="1954"/>
                  </a:lnTo>
                  <a:lnTo>
                    <a:pt x="3288" y="1911"/>
                  </a:lnTo>
                  <a:lnTo>
                    <a:pt x="3293" y="1871"/>
                  </a:lnTo>
                  <a:lnTo>
                    <a:pt x="3296" y="1825"/>
                  </a:lnTo>
                  <a:lnTo>
                    <a:pt x="3299" y="1781"/>
                  </a:lnTo>
                  <a:lnTo>
                    <a:pt x="3302" y="1742"/>
                  </a:lnTo>
                  <a:lnTo>
                    <a:pt x="3304" y="1700"/>
                  </a:lnTo>
                  <a:lnTo>
                    <a:pt x="3302" y="1655"/>
                  </a:lnTo>
                  <a:lnTo>
                    <a:pt x="3302" y="1612"/>
                  </a:lnTo>
                  <a:lnTo>
                    <a:pt x="3299" y="1569"/>
                  </a:lnTo>
                  <a:lnTo>
                    <a:pt x="3296" y="1523"/>
                  </a:lnTo>
                  <a:lnTo>
                    <a:pt x="3291" y="1479"/>
                  </a:lnTo>
                  <a:lnTo>
                    <a:pt x="3284" y="1437"/>
                  </a:lnTo>
                  <a:lnTo>
                    <a:pt x="3279" y="1396"/>
                  </a:lnTo>
                  <a:lnTo>
                    <a:pt x="3273" y="1359"/>
                  </a:lnTo>
                  <a:lnTo>
                    <a:pt x="3262" y="1313"/>
                  </a:lnTo>
                  <a:lnTo>
                    <a:pt x="3253" y="1273"/>
                  </a:lnTo>
                  <a:lnTo>
                    <a:pt x="3242" y="1233"/>
                  </a:lnTo>
                  <a:lnTo>
                    <a:pt x="3230" y="1192"/>
                  </a:lnTo>
                  <a:lnTo>
                    <a:pt x="3216" y="1150"/>
                  </a:lnTo>
                  <a:lnTo>
                    <a:pt x="3205" y="1111"/>
                  </a:lnTo>
                  <a:lnTo>
                    <a:pt x="3190" y="1074"/>
                  </a:lnTo>
                  <a:lnTo>
                    <a:pt x="3175" y="1040"/>
                  </a:lnTo>
                  <a:lnTo>
                    <a:pt x="3155" y="999"/>
                  </a:lnTo>
                  <a:lnTo>
                    <a:pt x="3138" y="962"/>
                  </a:lnTo>
                  <a:lnTo>
                    <a:pt x="3120" y="922"/>
                  </a:lnTo>
                  <a:lnTo>
                    <a:pt x="3104" y="888"/>
                  </a:lnTo>
                  <a:lnTo>
                    <a:pt x="3083" y="850"/>
                  </a:lnTo>
                  <a:lnTo>
                    <a:pt x="3063" y="816"/>
                  </a:lnTo>
                  <a:lnTo>
                    <a:pt x="3043" y="784"/>
                  </a:lnTo>
                  <a:lnTo>
                    <a:pt x="3023" y="750"/>
                  </a:lnTo>
                  <a:lnTo>
                    <a:pt x="2997" y="715"/>
                  </a:lnTo>
                  <a:lnTo>
                    <a:pt x="2977" y="681"/>
                  </a:lnTo>
                  <a:lnTo>
                    <a:pt x="2951" y="646"/>
                  </a:lnTo>
                  <a:lnTo>
                    <a:pt x="2929" y="618"/>
                  </a:lnTo>
                  <a:lnTo>
                    <a:pt x="2903" y="583"/>
                  </a:lnTo>
                  <a:lnTo>
                    <a:pt x="2877" y="555"/>
                  </a:lnTo>
                  <a:lnTo>
                    <a:pt x="2851" y="523"/>
                  </a:lnTo>
                  <a:lnTo>
                    <a:pt x="2825" y="500"/>
                  </a:lnTo>
                  <a:lnTo>
                    <a:pt x="2793" y="469"/>
                  </a:lnTo>
                  <a:lnTo>
                    <a:pt x="2765" y="440"/>
                  </a:lnTo>
                  <a:lnTo>
                    <a:pt x="2733" y="414"/>
                  </a:lnTo>
                  <a:lnTo>
                    <a:pt x="2708" y="388"/>
                  </a:lnTo>
                  <a:lnTo>
                    <a:pt x="2673" y="362"/>
                  </a:lnTo>
                  <a:lnTo>
                    <a:pt x="2641" y="336"/>
                  </a:lnTo>
                  <a:lnTo>
                    <a:pt x="2609" y="311"/>
                  </a:lnTo>
                  <a:lnTo>
                    <a:pt x="2578" y="290"/>
                  </a:lnTo>
                  <a:lnTo>
                    <a:pt x="2544" y="265"/>
                  </a:lnTo>
                  <a:lnTo>
                    <a:pt x="2509" y="244"/>
                  </a:lnTo>
                  <a:lnTo>
                    <a:pt x="2474" y="221"/>
                  </a:lnTo>
                  <a:lnTo>
                    <a:pt x="2440" y="204"/>
                  </a:lnTo>
                  <a:lnTo>
                    <a:pt x="2406" y="184"/>
                  </a:lnTo>
                  <a:lnTo>
                    <a:pt x="2368" y="167"/>
                  </a:lnTo>
                  <a:lnTo>
                    <a:pt x="2331" y="149"/>
                  </a:lnTo>
                  <a:lnTo>
                    <a:pt x="2296" y="136"/>
                  </a:lnTo>
                  <a:lnTo>
                    <a:pt x="2256" y="118"/>
                  </a:lnTo>
                  <a:lnTo>
                    <a:pt x="2219" y="101"/>
                  </a:lnTo>
                  <a:lnTo>
                    <a:pt x="2178" y="86"/>
                  </a:lnTo>
                  <a:lnTo>
                    <a:pt x="2141" y="75"/>
                  </a:lnTo>
                  <a:lnTo>
                    <a:pt x="2101" y="60"/>
                  </a:lnTo>
                  <a:lnTo>
                    <a:pt x="2064" y="49"/>
                  </a:lnTo>
                  <a:lnTo>
                    <a:pt x="2020" y="40"/>
                  </a:lnTo>
                  <a:lnTo>
                    <a:pt x="1983" y="31"/>
                  </a:lnTo>
                  <a:lnTo>
                    <a:pt x="1940" y="23"/>
                  </a:lnTo>
                  <a:lnTo>
                    <a:pt x="1897" y="14"/>
                  </a:lnTo>
                  <a:lnTo>
                    <a:pt x="1856" y="9"/>
                  </a:lnTo>
                  <a:lnTo>
                    <a:pt x="1816" y="6"/>
                  </a:lnTo>
                  <a:lnTo>
                    <a:pt x="1773" y="3"/>
                  </a:lnTo>
                  <a:lnTo>
                    <a:pt x="1731" y="0"/>
                  </a:lnTo>
                  <a:lnTo>
                    <a:pt x="1687" y="0"/>
                  </a:lnTo>
                  <a:lnTo>
                    <a:pt x="1644" y="0"/>
                  </a:lnTo>
                  <a:lnTo>
                    <a:pt x="1598" y="0"/>
                  </a:lnTo>
                  <a:lnTo>
                    <a:pt x="1558" y="0"/>
                  </a:lnTo>
                  <a:lnTo>
                    <a:pt x="1514" y="3"/>
                  </a:lnTo>
                  <a:lnTo>
                    <a:pt x="1472" y="9"/>
                  </a:lnTo>
                  <a:lnTo>
                    <a:pt x="1429" y="11"/>
                  </a:lnTo>
                  <a:lnTo>
                    <a:pt x="1385" y="18"/>
                  </a:lnTo>
                  <a:lnTo>
                    <a:pt x="1343" y="26"/>
                  </a:lnTo>
                  <a:lnTo>
                    <a:pt x="1302" y="37"/>
                  </a:lnTo>
                  <a:lnTo>
                    <a:pt x="1262" y="46"/>
                  </a:lnTo>
                  <a:lnTo>
                    <a:pt x="1222" y="55"/>
                  </a:lnTo>
                  <a:lnTo>
                    <a:pt x="1184" y="66"/>
                  </a:lnTo>
                  <a:lnTo>
                    <a:pt x="1144" y="81"/>
                  </a:lnTo>
                  <a:lnTo>
                    <a:pt x="1104" y="95"/>
                  </a:lnTo>
                  <a:lnTo>
                    <a:pt x="1067" y="110"/>
                  </a:lnTo>
                  <a:lnTo>
                    <a:pt x="1026" y="127"/>
                  </a:lnTo>
                  <a:lnTo>
                    <a:pt x="995" y="147"/>
                  </a:lnTo>
                  <a:lnTo>
                    <a:pt x="955" y="164"/>
                  </a:lnTo>
                  <a:lnTo>
                    <a:pt x="918" y="182"/>
                  </a:lnTo>
                  <a:lnTo>
                    <a:pt x="883" y="202"/>
                  </a:lnTo>
                  <a:lnTo>
                    <a:pt x="848" y="221"/>
                  </a:lnTo>
                  <a:lnTo>
                    <a:pt x="811" y="241"/>
                  </a:lnTo>
                  <a:lnTo>
                    <a:pt x="776" y="265"/>
                  </a:lnTo>
                  <a:lnTo>
                    <a:pt x="741" y="290"/>
                  </a:lnTo>
                  <a:lnTo>
                    <a:pt x="713" y="316"/>
                  </a:lnTo>
                  <a:lnTo>
                    <a:pt x="679" y="339"/>
                  </a:lnTo>
                  <a:lnTo>
                    <a:pt x="644" y="364"/>
                  </a:lnTo>
                  <a:lnTo>
                    <a:pt x="612" y="394"/>
                  </a:lnTo>
                  <a:lnTo>
                    <a:pt x="583" y="423"/>
                  </a:lnTo>
                  <a:lnTo>
                    <a:pt x="552" y="449"/>
                  </a:lnTo>
                  <a:lnTo>
                    <a:pt x="524" y="480"/>
                  </a:lnTo>
                  <a:lnTo>
                    <a:pt x="495" y="509"/>
                  </a:lnTo>
                  <a:lnTo>
                    <a:pt x="469" y="540"/>
                  </a:lnTo>
                  <a:lnTo>
                    <a:pt x="440" y="569"/>
                  </a:lnTo>
                  <a:lnTo>
                    <a:pt x="414" y="600"/>
                  </a:lnTo>
                  <a:lnTo>
                    <a:pt x="388" y="632"/>
                  </a:lnTo>
                  <a:lnTo>
                    <a:pt x="362" y="666"/>
                  </a:lnTo>
                  <a:lnTo>
                    <a:pt x="337" y="699"/>
                  </a:lnTo>
                  <a:lnTo>
                    <a:pt x="314" y="732"/>
                  </a:lnTo>
                  <a:lnTo>
                    <a:pt x="291" y="767"/>
                  </a:lnTo>
                  <a:lnTo>
                    <a:pt x="270" y="802"/>
                  </a:lnTo>
                  <a:lnTo>
                    <a:pt x="245" y="837"/>
                  </a:lnTo>
                  <a:lnTo>
                    <a:pt x="224" y="870"/>
                  </a:lnTo>
                  <a:lnTo>
                    <a:pt x="204" y="908"/>
                  </a:lnTo>
                  <a:lnTo>
                    <a:pt x="187" y="945"/>
                  </a:lnTo>
                  <a:lnTo>
                    <a:pt x="167" y="982"/>
                  </a:lnTo>
                  <a:lnTo>
                    <a:pt x="150" y="1023"/>
                  </a:lnTo>
                  <a:lnTo>
                    <a:pt x="138" y="1060"/>
                  </a:lnTo>
                  <a:lnTo>
                    <a:pt x="125" y="1098"/>
                  </a:lnTo>
                  <a:lnTo>
                    <a:pt x="107" y="1135"/>
                  </a:lnTo>
                  <a:lnTo>
                    <a:pt x="92" y="1175"/>
                  </a:lnTo>
                  <a:lnTo>
                    <a:pt x="79" y="1212"/>
                  </a:lnTo>
                  <a:lnTo>
                    <a:pt x="70" y="1253"/>
                  </a:lnTo>
                  <a:lnTo>
                    <a:pt x="58" y="1293"/>
                  </a:lnTo>
                  <a:lnTo>
                    <a:pt x="46" y="1333"/>
                  </a:lnTo>
                  <a:lnTo>
                    <a:pt x="38" y="1374"/>
                  </a:lnTo>
                  <a:lnTo>
                    <a:pt x="33" y="1413"/>
                  </a:lnTo>
                  <a:lnTo>
                    <a:pt x="24" y="1454"/>
                  </a:lnTo>
                  <a:lnTo>
                    <a:pt x="15" y="1494"/>
                  </a:lnTo>
                  <a:lnTo>
                    <a:pt x="9" y="1534"/>
                  </a:lnTo>
                  <a:lnTo>
                    <a:pt x="9" y="1577"/>
                  </a:lnTo>
                  <a:lnTo>
                    <a:pt x="3" y="1617"/>
                  </a:lnTo>
                  <a:lnTo>
                    <a:pt x="0" y="1663"/>
                  </a:lnTo>
                  <a:lnTo>
                    <a:pt x="0" y="1700"/>
                  </a:lnTo>
                  <a:lnTo>
                    <a:pt x="3" y="1744"/>
                  </a:lnTo>
                  <a:lnTo>
                    <a:pt x="3" y="1784"/>
                  </a:lnTo>
                  <a:lnTo>
                    <a:pt x="3" y="1825"/>
                  </a:lnTo>
                  <a:lnTo>
                    <a:pt x="7" y="1865"/>
                  </a:lnTo>
                  <a:lnTo>
                    <a:pt x="9" y="1904"/>
                  </a:lnTo>
                  <a:lnTo>
                    <a:pt x="12" y="1945"/>
                  </a:lnTo>
                  <a:lnTo>
                    <a:pt x="18" y="1983"/>
                  </a:lnTo>
                  <a:lnTo>
                    <a:pt x="27" y="2022"/>
                  </a:lnTo>
                  <a:lnTo>
                    <a:pt x="35" y="2063"/>
                  </a:lnTo>
                  <a:lnTo>
                    <a:pt x="40" y="2101"/>
                  </a:lnTo>
                  <a:lnTo>
                    <a:pt x="49" y="2140"/>
                  </a:lnTo>
                  <a:lnTo>
                    <a:pt x="58" y="2180"/>
                  </a:lnTo>
                  <a:lnTo>
                    <a:pt x="70" y="2221"/>
                  </a:lnTo>
                  <a:lnTo>
                    <a:pt x="79" y="2255"/>
                  </a:lnTo>
                  <a:lnTo>
                    <a:pt x="92" y="2292"/>
                  </a:lnTo>
                  <a:lnTo>
                    <a:pt x="104" y="2331"/>
                  </a:lnTo>
                  <a:lnTo>
                    <a:pt x="121" y="2370"/>
                  </a:lnTo>
                  <a:lnTo>
                    <a:pt x="132" y="2405"/>
                  </a:lnTo>
                  <a:lnTo>
                    <a:pt x="147" y="2439"/>
                  </a:lnTo>
                  <a:lnTo>
                    <a:pt x="162" y="2471"/>
                  </a:lnTo>
                  <a:lnTo>
                    <a:pt x="178" y="2511"/>
                  </a:lnTo>
                  <a:lnTo>
                    <a:pt x="196" y="2539"/>
                  </a:lnTo>
                  <a:lnTo>
                    <a:pt x="213" y="2574"/>
                  </a:lnTo>
                  <a:lnTo>
                    <a:pt x="233" y="2609"/>
                  </a:lnTo>
                  <a:lnTo>
                    <a:pt x="257" y="2643"/>
                  </a:lnTo>
                  <a:lnTo>
                    <a:pt x="274" y="2672"/>
                  </a:lnTo>
                  <a:lnTo>
                    <a:pt x="296" y="2706"/>
                  </a:lnTo>
                  <a:lnTo>
                    <a:pt x="316" y="2735"/>
                  </a:lnTo>
                  <a:lnTo>
                    <a:pt x="342" y="2769"/>
                  </a:lnTo>
                  <a:lnTo>
                    <a:pt x="366" y="2798"/>
                  </a:lnTo>
                  <a:lnTo>
                    <a:pt x="391" y="2824"/>
                  </a:lnTo>
                  <a:lnTo>
                    <a:pt x="417" y="2853"/>
                  </a:lnTo>
                  <a:lnTo>
                    <a:pt x="443" y="2885"/>
                  </a:lnTo>
                  <a:lnTo>
                    <a:pt x="469" y="2910"/>
                  </a:lnTo>
                  <a:lnTo>
                    <a:pt x="495" y="2936"/>
                  </a:lnTo>
                  <a:lnTo>
                    <a:pt x="521" y="2962"/>
                  </a:lnTo>
                  <a:lnTo>
                    <a:pt x="552" y="2988"/>
                  </a:lnTo>
                  <a:lnTo>
                    <a:pt x="578" y="3011"/>
                  </a:lnTo>
                  <a:lnTo>
                    <a:pt x="610" y="3037"/>
                  </a:lnTo>
                  <a:lnTo>
                    <a:pt x="642" y="3060"/>
                  </a:lnTo>
                  <a:lnTo>
                    <a:pt x="675" y="3085"/>
                  </a:lnTo>
                  <a:lnTo>
                    <a:pt x="704" y="3106"/>
                  </a:lnTo>
                  <a:lnTo>
                    <a:pt x="734" y="3122"/>
                  </a:lnTo>
                  <a:lnTo>
                    <a:pt x="767" y="3144"/>
                  </a:lnTo>
                  <a:lnTo>
                    <a:pt x="802" y="3163"/>
                  </a:lnTo>
                  <a:lnTo>
                    <a:pt x="837" y="3181"/>
                  </a:lnTo>
                  <a:lnTo>
                    <a:pt x="872" y="3198"/>
                  </a:lnTo>
                  <a:lnTo>
                    <a:pt x="909" y="3214"/>
                  </a:lnTo>
                  <a:lnTo>
                    <a:pt x="949" y="3236"/>
                  </a:lnTo>
                  <a:lnTo>
                    <a:pt x="984" y="3247"/>
                  </a:lnTo>
                  <a:lnTo>
                    <a:pt x="1017" y="3260"/>
                  </a:lnTo>
                  <a:lnTo>
                    <a:pt x="1055" y="3275"/>
                  </a:lnTo>
                  <a:lnTo>
                    <a:pt x="1096" y="3290"/>
                  </a:lnTo>
                  <a:lnTo>
                    <a:pt x="1133" y="3298"/>
                  </a:lnTo>
                  <a:lnTo>
                    <a:pt x="1173" y="3310"/>
                  </a:lnTo>
                  <a:lnTo>
                    <a:pt x="1216" y="3319"/>
                  </a:lnTo>
                  <a:lnTo>
                    <a:pt x="1260" y="3330"/>
                  </a:lnTo>
                  <a:lnTo>
                    <a:pt x="1297" y="3336"/>
                  </a:lnTo>
                  <a:lnTo>
                    <a:pt x="1337" y="3344"/>
                  </a:lnTo>
                  <a:lnTo>
                    <a:pt x="1380" y="3350"/>
                  </a:lnTo>
                  <a:lnTo>
                    <a:pt x="1422" y="3356"/>
                  </a:lnTo>
                  <a:lnTo>
                    <a:pt x="1466" y="3359"/>
                  </a:lnTo>
                  <a:lnTo>
                    <a:pt x="1509" y="3361"/>
                  </a:lnTo>
                  <a:lnTo>
                    <a:pt x="1555" y="3365"/>
                  </a:lnTo>
                  <a:lnTo>
                    <a:pt x="1601" y="3367"/>
                  </a:lnTo>
                  <a:close/>
                </a:path>
              </a:pathLst>
            </a:custGeom>
            <a:solidFill>
              <a:srgbClr val="728B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03" name="Freeform 56"/>
            <p:cNvSpPr>
              <a:spLocks/>
            </p:cNvSpPr>
            <p:nvPr/>
          </p:nvSpPr>
          <p:spPr bwMode="auto">
            <a:xfrm>
              <a:off x="5797527" y="1546205"/>
              <a:ext cx="754063" cy="727075"/>
            </a:xfrm>
            <a:custGeom>
              <a:avLst/>
              <a:gdLst>
                <a:gd name="T0" fmla="*/ 2147483647 w 1426"/>
                <a:gd name="T1" fmla="*/ 2147483647 h 1373"/>
                <a:gd name="T2" fmla="*/ 2147483647 w 1426"/>
                <a:gd name="T3" fmla="*/ 2147483647 h 1373"/>
                <a:gd name="T4" fmla="*/ 2147483647 w 1426"/>
                <a:gd name="T5" fmla="*/ 2147483647 h 1373"/>
                <a:gd name="T6" fmla="*/ 2147483647 w 1426"/>
                <a:gd name="T7" fmla="*/ 2147483647 h 1373"/>
                <a:gd name="T8" fmla="*/ 2147483647 w 1426"/>
                <a:gd name="T9" fmla="*/ 2147483647 h 1373"/>
                <a:gd name="T10" fmla="*/ 2147483647 w 1426"/>
                <a:gd name="T11" fmla="*/ 2147483647 h 1373"/>
                <a:gd name="T12" fmla="*/ 2147483647 w 1426"/>
                <a:gd name="T13" fmla="*/ 2147483647 h 1373"/>
                <a:gd name="T14" fmla="*/ 2147483647 w 1426"/>
                <a:gd name="T15" fmla="*/ 2147483647 h 1373"/>
                <a:gd name="T16" fmla="*/ 2147483647 w 1426"/>
                <a:gd name="T17" fmla="*/ 2147483647 h 1373"/>
                <a:gd name="T18" fmla="*/ 2147483647 w 1426"/>
                <a:gd name="T19" fmla="*/ 2147483647 h 1373"/>
                <a:gd name="T20" fmla="*/ 2147483647 w 1426"/>
                <a:gd name="T21" fmla="*/ 2147483647 h 1373"/>
                <a:gd name="T22" fmla="*/ 2147483647 w 1426"/>
                <a:gd name="T23" fmla="*/ 2147483647 h 1373"/>
                <a:gd name="T24" fmla="*/ 2147483647 w 1426"/>
                <a:gd name="T25" fmla="*/ 2147483647 h 1373"/>
                <a:gd name="T26" fmla="*/ 2147483647 w 1426"/>
                <a:gd name="T27" fmla="*/ 2147483647 h 1373"/>
                <a:gd name="T28" fmla="*/ 2147483647 w 1426"/>
                <a:gd name="T29" fmla="*/ 2147483647 h 1373"/>
                <a:gd name="T30" fmla="*/ 2147483647 w 1426"/>
                <a:gd name="T31" fmla="*/ 2147483647 h 1373"/>
                <a:gd name="T32" fmla="*/ 2147483647 w 1426"/>
                <a:gd name="T33" fmla="*/ 2147483647 h 1373"/>
                <a:gd name="T34" fmla="*/ 2147483647 w 1426"/>
                <a:gd name="T35" fmla="*/ 2147483647 h 1373"/>
                <a:gd name="T36" fmla="*/ 2147483647 w 1426"/>
                <a:gd name="T37" fmla="*/ 2147483647 h 1373"/>
                <a:gd name="T38" fmla="*/ 2147483647 w 1426"/>
                <a:gd name="T39" fmla="*/ 2147483647 h 1373"/>
                <a:gd name="T40" fmla="*/ 2147483647 w 1426"/>
                <a:gd name="T41" fmla="*/ 2147483647 h 1373"/>
                <a:gd name="T42" fmla="*/ 2147483647 w 1426"/>
                <a:gd name="T43" fmla="*/ 2147483647 h 1373"/>
                <a:gd name="T44" fmla="*/ 2147483647 w 1426"/>
                <a:gd name="T45" fmla="*/ 2147483647 h 1373"/>
                <a:gd name="T46" fmla="*/ 2147483647 w 1426"/>
                <a:gd name="T47" fmla="*/ 2147483647 h 1373"/>
                <a:gd name="T48" fmla="*/ 2147483647 w 1426"/>
                <a:gd name="T49" fmla="*/ 2147483647 h 1373"/>
                <a:gd name="T50" fmla="*/ 2147483647 w 1426"/>
                <a:gd name="T51" fmla="*/ 2147483647 h 1373"/>
                <a:gd name="T52" fmla="*/ 2147483647 w 1426"/>
                <a:gd name="T53" fmla="*/ 2147483647 h 1373"/>
                <a:gd name="T54" fmla="*/ 2147483647 w 1426"/>
                <a:gd name="T55" fmla="*/ 2147483647 h 1373"/>
                <a:gd name="T56" fmla="*/ 2147483647 w 1426"/>
                <a:gd name="T57" fmla="*/ 2147483647 h 1373"/>
                <a:gd name="T58" fmla="*/ 2147483647 w 1426"/>
                <a:gd name="T59" fmla="*/ 2147483647 h 1373"/>
                <a:gd name="T60" fmla="*/ 2147483647 w 1426"/>
                <a:gd name="T61" fmla="*/ 2147483647 h 1373"/>
                <a:gd name="T62" fmla="*/ 2147483647 w 1426"/>
                <a:gd name="T63" fmla="*/ 2147483647 h 1373"/>
                <a:gd name="T64" fmla="*/ 2147483647 w 1426"/>
                <a:gd name="T65" fmla="*/ 2147483647 h 1373"/>
                <a:gd name="T66" fmla="*/ 2147483647 w 1426"/>
                <a:gd name="T67" fmla="*/ 2147483647 h 1373"/>
                <a:gd name="T68" fmla="*/ 2147483647 w 1426"/>
                <a:gd name="T69" fmla="*/ 2147483647 h 1373"/>
                <a:gd name="T70" fmla="*/ 2147483647 w 1426"/>
                <a:gd name="T71" fmla="*/ 2147483647 h 1373"/>
                <a:gd name="T72" fmla="*/ 2147483647 w 1426"/>
                <a:gd name="T73" fmla="*/ 2147483647 h 1373"/>
                <a:gd name="T74" fmla="*/ 2147483647 w 1426"/>
                <a:gd name="T75" fmla="*/ 2147483647 h 1373"/>
                <a:gd name="T76" fmla="*/ 2147483647 w 1426"/>
                <a:gd name="T77" fmla="*/ 2147483647 h 1373"/>
                <a:gd name="T78" fmla="*/ 2147483647 w 1426"/>
                <a:gd name="T79" fmla="*/ 2147483647 h 1373"/>
                <a:gd name="T80" fmla="*/ 2147483647 w 1426"/>
                <a:gd name="T81" fmla="*/ 2147483647 h 1373"/>
                <a:gd name="T82" fmla="*/ 2147483647 w 1426"/>
                <a:gd name="T83" fmla="*/ 2147483647 h 1373"/>
                <a:gd name="T84" fmla="*/ 2147483647 w 1426"/>
                <a:gd name="T85" fmla="*/ 2147483647 h 1373"/>
                <a:gd name="T86" fmla="*/ 2147483647 w 1426"/>
                <a:gd name="T87" fmla="*/ 2147483647 h 1373"/>
                <a:gd name="T88" fmla="*/ 2147483647 w 1426"/>
                <a:gd name="T89" fmla="*/ 2147483647 h 1373"/>
                <a:gd name="T90" fmla="*/ 2147483647 w 1426"/>
                <a:gd name="T91" fmla="*/ 2147483647 h 1373"/>
                <a:gd name="T92" fmla="*/ 2147483647 w 1426"/>
                <a:gd name="T93" fmla="*/ 2147483647 h 1373"/>
                <a:gd name="T94" fmla="*/ 2147483647 w 1426"/>
                <a:gd name="T95" fmla="*/ 2147483647 h 1373"/>
                <a:gd name="T96" fmla="*/ 2147483647 w 1426"/>
                <a:gd name="T97" fmla="*/ 2147483647 h 1373"/>
                <a:gd name="T98" fmla="*/ 2147483647 w 1426"/>
                <a:gd name="T99" fmla="*/ 2147483647 h 1373"/>
                <a:gd name="T100" fmla="*/ 2147483647 w 1426"/>
                <a:gd name="T101" fmla="*/ 2147483647 h 1373"/>
                <a:gd name="T102" fmla="*/ 0 w 1426"/>
                <a:gd name="T103" fmla="*/ 2147483647 h 1373"/>
                <a:gd name="T104" fmla="*/ 2147483647 w 1426"/>
                <a:gd name="T105" fmla="*/ 0 h 1373"/>
                <a:gd name="T106" fmla="*/ 2147483647 w 1426"/>
                <a:gd name="T107" fmla="*/ 2147483647 h 1373"/>
                <a:gd name="T108" fmla="*/ 2147483647 w 1426"/>
                <a:gd name="T109" fmla="*/ 2147483647 h 137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26"/>
                <a:gd name="T166" fmla="*/ 0 h 1373"/>
                <a:gd name="T167" fmla="*/ 1426 w 1426"/>
                <a:gd name="T168" fmla="*/ 1373 h 137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26" h="1373">
                  <a:moveTo>
                    <a:pt x="372" y="63"/>
                  </a:moveTo>
                  <a:lnTo>
                    <a:pt x="392" y="81"/>
                  </a:lnTo>
                  <a:lnTo>
                    <a:pt x="411" y="101"/>
                  </a:lnTo>
                  <a:lnTo>
                    <a:pt x="414" y="107"/>
                  </a:lnTo>
                  <a:lnTo>
                    <a:pt x="414" y="116"/>
                  </a:lnTo>
                  <a:lnTo>
                    <a:pt x="405" y="123"/>
                  </a:lnTo>
                  <a:lnTo>
                    <a:pt x="394" y="132"/>
                  </a:lnTo>
                  <a:lnTo>
                    <a:pt x="372" y="136"/>
                  </a:lnTo>
                  <a:lnTo>
                    <a:pt x="348" y="144"/>
                  </a:lnTo>
                  <a:lnTo>
                    <a:pt x="322" y="147"/>
                  </a:lnTo>
                  <a:lnTo>
                    <a:pt x="300" y="155"/>
                  </a:lnTo>
                  <a:lnTo>
                    <a:pt x="276" y="158"/>
                  </a:lnTo>
                  <a:lnTo>
                    <a:pt x="256" y="164"/>
                  </a:lnTo>
                  <a:lnTo>
                    <a:pt x="239" y="173"/>
                  </a:lnTo>
                  <a:lnTo>
                    <a:pt x="234" y="184"/>
                  </a:lnTo>
                  <a:lnTo>
                    <a:pt x="225" y="201"/>
                  </a:lnTo>
                  <a:lnTo>
                    <a:pt x="230" y="213"/>
                  </a:lnTo>
                  <a:lnTo>
                    <a:pt x="242" y="224"/>
                  </a:lnTo>
                  <a:lnTo>
                    <a:pt x="260" y="236"/>
                  </a:lnTo>
                  <a:lnTo>
                    <a:pt x="271" y="247"/>
                  </a:lnTo>
                  <a:lnTo>
                    <a:pt x="288" y="256"/>
                  </a:lnTo>
                  <a:lnTo>
                    <a:pt x="302" y="259"/>
                  </a:lnTo>
                  <a:lnTo>
                    <a:pt x="326" y="256"/>
                  </a:lnTo>
                  <a:lnTo>
                    <a:pt x="348" y="247"/>
                  </a:lnTo>
                  <a:lnTo>
                    <a:pt x="377" y="245"/>
                  </a:lnTo>
                  <a:lnTo>
                    <a:pt x="397" y="247"/>
                  </a:lnTo>
                  <a:lnTo>
                    <a:pt x="411" y="265"/>
                  </a:lnTo>
                  <a:lnTo>
                    <a:pt x="423" y="278"/>
                  </a:lnTo>
                  <a:lnTo>
                    <a:pt x="443" y="293"/>
                  </a:lnTo>
                  <a:lnTo>
                    <a:pt x="455" y="298"/>
                  </a:lnTo>
                  <a:lnTo>
                    <a:pt x="466" y="307"/>
                  </a:lnTo>
                  <a:lnTo>
                    <a:pt x="475" y="322"/>
                  </a:lnTo>
                  <a:lnTo>
                    <a:pt x="484" y="342"/>
                  </a:lnTo>
                  <a:lnTo>
                    <a:pt x="486" y="357"/>
                  </a:lnTo>
                  <a:lnTo>
                    <a:pt x="492" y="368"/>
                  </a:lnTo>
                  <a:lnTo>
                    <a:pt x="495" y="377"/>
                  </a:lnTo>
                  <a:lnTo>
                    <a:pt x="497" y="385"/>
                  </a:lnTo>
                  <a:lnTo>
                    <a:pt x="497" y="394"/>
                  </a:lnTo>
                  <a:lnTo>
                    <a:pt x="486" y="411"/>
                  </a:lnTo>
                  <a:lnTo>
                    <a:pt x="469" y="416"/>
                  </a:lnTo>
                  <a:lnTo>
                    <a:pt x="457" y="423"/>
                  </a:lnTo>
                  <a:lnTo>
                    <a:pt x="449" y="425"/>
                  </a:lnTo>
                  <a:lnTo>
                    <a:pt x="440" y="428"/>
                  </a:lnTo>
                  <a:lnTo>
                    <a:pt x="431" y="431"/>
                  </a:lnTo>
                  <a:lnTo>
                    <a:pt x="429" y="436"/>
                  </a:lnTo>
                  <a:lnTo>
                    <a:pt x="426" y="443"/>
                  </a:lnTo>
                  <a:lnTo>
                    <a:pt x="429" y="460"/>
                  </a:lnTo>
                  <a:lnTo>
                    <a:pt x="429" y="489"/>
                  </a:lnTo>
                  <a:lnTo>
                    <a:pt x="438" y="517"/>
                  </a:lnTo>
                  <a:lnTo>
                    <a:pt x="440" y="532"/>
                  </a:lnTo>
                  <a:lnTo>
                    <a:pt x="449" y="549"/>
                  </a:lnTo>
                  <a:lnTo>
                    <a:pt x="457" y="566"/>
                  </a:lnTo>
                  <a:lnTo>
                    <a:pt x="472" y="589"/>
                  </a:lnTo>
                  <a:lnTo>
                    <a:pt x="484" y="603"/>
                  </a:lnTo>
                  <a:lnTo>
                    <a:pt x="497" y="620"/>
                  </a:lnTo>
                  <a:lnTo>
                    <a:pt x="512" y="635"/>
                  </a:lnTo>
                  <a:lnTo>
                    <a:pt x="530" y="653"/>
                  </a:lnTo>
                  <a:lnTo>
                    <a:pt x="547" y="666"/>
                  </a:lnTo>
                  <a:lnTo>
                    <a:pt x="567" y="684"/>
                  </a:lnTo>
                  <a:lnTo>
                    <a:pt x="576" y="692"/>
                  </a:lnTo>
                  <a:lnTo>
                    <a:pt x="589" y="701"/>
                  </a:lnTo>
                  <a:lnTo>
                    <a:pt x="602" y="710"/>
                  </a:lnTo>
                  <a:lnTo>
                    <a:pt x="615" y="725"/>
                  </a:lnTo>
                  <a:lnTo>
                    <a:pt x="635" y="738"/>
                  </a:lnTo>
                  <a:lnTo>
                    <a:pt x="648" y="756"/>
                  </a:lnTo>
                  <a:lnTo>
                    <a:pt x="653" y="764"/>
                  </a:lnTo>
                  <a:lnTo>
                    <a:pt x="659" y="776"/>
                  </a:lnTo>
                  <a:lnTo>
                    <a:pt x="661" y="782"/>
                  </a:lnTo>
                  <a:lnTo>
                    <a:pt x="664" y="791"/>
                  </a:lnTo>
                  <a:lnTo>
                    <a:pt x="672" y="796"/>
                  </a:lnTo>
                  <a:lnTo>
                    <a:pt x="687" y="808"/>
                  </a:lnTo>
                  <a:lnTo>
                    <a:pt x="702" y="813"/>
                  </a:lnTo>
                  <a:lnTo>
                    <a:pt x="716" y="822"/>
                  </a:lnTo>
                  <a:lnTo>
                    <a:pt x="731" y="824"/>
                  </a:lnTo>
                  <a:lnTo>
                    <a:pt x="745" y="828"/>
                  </a:lnTo>
                  <a:lnTo>
                    <a:pt x="768" y="819"/>
                  </a:lnTo>
                  <a:lnTo>
                    <a:pt x="786" y="802"/>
                  </a:lnTo>
                  <a:lnTo>
                    <a:pt x="793" y="787"/>
                  </a:lnTo>
                  <a:lnTo>
                    <a:pt x="808" y="778"/>
                  </a:lnTo>
                  <a:lnTo>
                    <a:pt x="819" y="771"/>
                  </a:lnTo>
                  <a:lnTo>
                    <a:pt x="834" y="764"/>
                  </a:lnTo>
                  <a:lnTo>
                    <a:pt x="837" y="753"/>
                  </a:lnTo>
                  <a:lnTo>
                    <a:pt x="837" y="745"/>
                  </a:lnTo>
                  <a:lnTo>
                    <a:pt x="828" y="736"/>
                  </a:lnTo>
                  <a:lnTo>
                    <a:pt x="823" y="733"/>
                  </a:lnTo>
                  <a:lnTo>
                    <a:pt x="810" y="725"/>
                  </a:lnTo>
                  <a:lnTo>
                    <a:pt x="799" y="716"/>
                  </a:lnTo>
                  <a:lnTo>
                    <a:pt x="782" y="701"/>
                  </a:lnTo>
                  <a:lnTo>
                    <a:pt x="762" y="690"/>
                  </a:lnTo>
                  <a:lnTo>
                    <a:pt x="740" y="675"/>
                  </a:lnTo>
                  <a:lnTo>
                    <a:pt x="716" y="664"/>
                  </a:lnTo>
                  <a:lnTo>
                    <a:pt x="690" y="646"/>
                  </a:lnTo>
                  <a:lnTo>
                    <a:pt x="668" y="633"/>
                  </a:lnTo>
                  <a:lnTo>
                    <a:pt x="641" y="618"/>
                  </a:lnTo>
                  <a:lnTo>
                    <a:pt x="618" y="603"/>
                  </a:lnTo>
                  <a:lnTo>
                    <a:pt x="593" y="587"/>
                  </a:lnTo>
                  <a:lnTo>
                    <a:pt x="569" y="572"/>
                  </a:lnTo>
                  <a:lnTo>
                    <a:pt x="549" y="554"/>
                  </a:lnTo>
                  <a:lnTo>
                    <a:pt x="532" y="543"/>
                  </a:lnTo>
                  <a:lnTo>
                    <a:pt x="515" y="526"/>
                  </a:lnTo>
                  <a:lnTo>
                    <a:pt x="501" y="515"/>
                  </a:lnTo>
                  <a:lnTo>
                    <a:pt x="495" y="500"/>
                  </a:lnTo>
                  <a:lnTo>
                    <a:pt x="492" y="491"/>
                  </a:lnTo>
                  <a:lnTo>
                    <a:pt x="484" y="469"/>
                  </a:lnTo>
                  <a:lnTo>
                    <a:pt x="484" y="449"/>
                  </a:lnTo>
                  <a:lnTo>
                    <a:pt x="484" y="431"/>
                  </a:lnTo>
                  <a:lnTo>
                    <a:pt x="492" y="416"/>
                  </a:lnTo>
                  <a:lnTo>
                    <a:pt x="497" y="405"/>
                  </a:lnTo>
                  <a:lnTo>
                    <a:pt x="506" y="399"/>
                  </a:lnTo>
                  <a:lnTo>
                    <a:pt x="515" y="403"/>
                  </a:lnTo>
                  <a:lnTo>
                    <a:pt x="532" y="416"/>
                  </a:lnTo>
                  <a:lnTo>
                    <a:pt x="543" y="428"/>
                  </a:lnTo>
                  <a:lnTo>
                    <a:pt x="558" y="443"/>
                  </a:lnTo>
                  <a:lnTo>
                    <a:pt x="572" y="445"/>
                  </a:lnTo>
                  <a:lnTo>
                    <a:pt x="589" y="454"/>
                  </a:lnTo>
                  <a:lnTo>
                    <a:pt x="602" y="454"/>
                  </a:lnTo>
                  <a:lnTo>
                    <a:pt x="615" y="451"/>
                  </a:lnTo>
                  <a:lnTo>
                    <a:pt x="626" y="443"/>
                  </a:lnTo>
                  <a:lnTo>
                    <a:pt x="641" y="434"/>
                  </a:lnTo>
                  <a:lnTo>
                    <a:pt x="644" y="416"/>
                  </a:lnTo>
                  <a:lnTo>
                    <a:pt x="639" y="405"/>
                  </a:lnTo>
                  <a:lnTo>
                    <a:pt x="624" y="394"/>
                  </a:lnTo>
                  <a:lnTo>
                    <a:pt x="610" y="388"/>
                  </a:lnTo>
                  <a:lnTo>
                    <a:pt x="587" y="379"/>
                  </a:lnTo>
                  <a:lnTo>
                    <a:pt x="572" y="374"/>
                  </a:lnTo>
                  <a:lnTo>
                    <a:pt x="558" y="365"/>
                  </a:lnTo>
                  <a:lnTo>
                    <a:pt x="556" y="359"/>
                  </a:lnTo>
                  <a:lnTo>
                    <a:pt x="556" y="351"/>
                  </a:lnTo>
                  <a:lnTo>
                    <a:pt x="564" y="344"/>
                  </a:lnTo>
                  <a:lnTo>
                    <a:pt x="576" y="339"/>
                  </a:lnTo>
                  <a:lnTo>
                    <a:pt x="595" y="333"/>
                  </a:lnTo>
                  <a:lnTo>
                    <a:pt x="613" y="324"/>
                  </a:lnTo>
                  <a:lnTo>
                    <a:pt x="639" y="319"/>
                  </a:lnTo>
                  <a:lnTo>
                    <a:pt x="664" y="313"/>
                  </a:lnTo>
                  <a:lnTo>
                    <a:pt x="696" y="311"/>
                  </a:lnTo>
                  <a:lnTo>
                    <a:pt x="725" y="302"/>
                  </a:lnTo>
                  <a:lnTo>
                    <a:pt x="756" y="298"/>
                  </a:lnTo>
                  <a:lnTo>
                    <a:pt x="771" y="296"/>
                  </a:lnTo>
                  <a:lnTo>
                    <a:pt x="786" y="293"/>
                  </a:lnTo>
                  <a:lnTo>
                    <a:pt x="802" y="293"/>
                  </a:lnTo>
                  <a:lnTo>
                    <a:pt x="819" y="293"/>
                  </a:lnTo>
                  <a:lnTo>
                    <a:pt x="848" y="291"/>
                  </a:lnTo>
                  <a:lnTo>
                    <a:pt x="878" y="291"/>
                  </a:lnTo>
                  <a:lnTo>
                    <a:pt x="902" y="293"/>
                  </a:lnTo>
                  <a:lnTo>
                    <a:pt x="931" y="298"/>
                  </a:lnTo>
                  <a:lnTo>
                    <a:pt x="955" y="302"/>
                  </a:lnTo>
                  <a:lnTo>
                    <a:pt x="981" y="311"/>
                  </a:lnTo>
                  <a:lnTo>
                    <a:pt x="994" y="313"/>
                  </a:lnTo>
                  <a:lnTo>
                    <a:pt x="1009" y="319"/>
                  </a:lnTo>
                  <a:lnTo>
                    <a:pt x="1023" y="328"/>
                  </a:lnTo>
                  <a:lnTo>
                    <a:pt x="1040" y="337"/>
                  </a:lnTo>
                  <a:lnTo>
                    <a:pt x="1055" y="342"/>
                  </a:lnTo>
                  <a:lnTo>
                    <a:pt x="1069" y="351"/>
                  </a:lnTo>
                  <a:lnTo>
                    <a:pt x="1084" y="359"/>
                  </a:lnTo>
                  <a:lnTo>
                    <a:pt x="1101" y="368"/>
                  </a:lnTo>
                  <a:lnTo>
                    <a:pt x="1115" y="377"/>
                  </a:lnTo>
                  <a:lnTo>
                    <a:pt x="1132" y="388"/>
                  </a:lnTo>
                  <a:lnTo>
                    <a:pt x="1150" y="399"/>
                  </a:lnTo>
                  <a:lnTo>
                    <a:pt x="1167" y="411"/>
                  </a:lnTo>
                  <a:lnTo>
                    <a:pt x="1182" y="420"/>
                  </a:lnTo>
                  <a:lnTo>
                    <a:pt x="1196" y="428"/>
                  </a:lnTo>
                  <a:lnTo>
                    <a:pt x="1211" y="440"/>
                  </a:lnTo>
                  <a:lnTo>
                    <a:pt x="1224" y="449"/>
                  </a:lnTo>
                  <a:lnTo>
                    <a:pt x="1236" y="460"/>
                  </a:lnTo>
                  <a:lnTo>
                    <a:pt x="1250" y="471"/>
                  </a:lnTo>
                  <a:lnTo>
                    <a:pt x="1265" y="482"/>
                  </a:lnTo>
                  <a:lnTo>
                    <a:pt x="1279" y="497"/>
                  </a:lnTo>
                  <a:lnTo>
                    <a:pt x="1299" y="520"/>
                  </a:lnTo>
                  <a:lnTo>
                    <a:pt x="1319" y="546"/>
                  </a:lnTo>
                  <a:lnTo>
                    <a:pt x="1331" y="572"/>
                  </a:lnTo>
                  <a:lnTo>
                    <a:pt x="1342" y="598"/>
                  </a:lnTo>
                  <a:lnTo>
                    <a:pt x="1349" y="620"/>
                  </a:lnTo>
                  <a:lnTo>
                    <a:pt x="1354" y="646"/>
                  </a:lnTo>
                  <a:lnTo>
                    <a:pt x="1365" y="675"/>
                  </a:lnTo>
                  <a:lnTo>
                    <a:pt x="1380" y="707"/>
                  </a:lnTo>
                  <a:lnTo>
                    <a:pt x="1382" y="721"/>
                  </a:lnTo>
                  <a:lnTo>
                    <a:pt x="1388" y="736"/>
                  </a:lnTo>
                  <a:lnTo>
                    <a:pt x="1395" y="753"/>
                  </a:lnTo>
                  <a:lnTo>
                    <a:pt x="1400" y="771"/>
                  </a:lnTo>
                  <a:lnTo>
                    <a:pt x="1403" y="787"/>
                  </a:lnTo>
                  <a:lnTo>
                    <a:pt x="1408" y="808"/>
                  </a:lnTo>
                  <a:lnTo>
                    <a:pt x="1415" y="828"/>
                  </a:lnTo>
                  <a:lnTo>
                    <a:pt x="1420" y="848"/>
                  </a:lnTo>
                  <a:lnTo>
                    <a:pt x="1420" y="865"/>
                  </a:lnTo>
                  <a:lnTo>
                    <a:pt x="1423" y="885"/>
                  </a:lnTo>
                  <a:lnTo>
                    <a:pt x="1423" y="905"/>
                  </a:lnTo>
                  <a:lnTo>
                    <a:pt x="1426" y="925"/>
                  </a:lnTo>
                  <a:lnTo>
                    <a:pt x="1423" y="946"/>
                  </a:lnTo>
                  <a:lnTo>
                    <a:pt x="1423" y="968"/>
                  </a:lnTo>
                  <a:lnTo>
                    <a:pt x="1420" y="988"/>
                  </a:lnTo>
                  <a:lnTo>
                    <a:pt x="1417" y="1014"/>
                  </a:lnTo>
                  <a:lnTo>
                    <a:pt x="1408" y="1032"/>
                  </a:lnTo>
                  <a:lnTo>
                    <a:pt x="1403" y="1054"/>
                  </a:lnTo>
                  <a:lnTo>
                    <a:pt x="1395" y="1075"/>
                  </a:lnTo>
                  <a:lnTo>
                    <a:pt x="1386" y="1100"/>
                  </a:lnTo>
                  <a:lnTo>
                    <a:pt x="1374" y="1124"/>
                  </a:lnTo>
                  <a:lnTo>
                    <a:pt x="1362" y="1146"/>
                  </a:lnTo>
                  <a:lnTo>
                    <a:pt x="1349" y="1170"/>
                  </a:lnTo>
                  <a:lnTo>
                    <a:pt x="1334" y="1196"/>
                  </a:lnTo>
                  <a:lnTo>
                    <a:pt x="1314" y="1216"/>
                  </a:lnTo>
                  <a:lnTo>
                    <a:pt x="1294" y="1242"/>
                  </a:lnTo>
                  <a:lnTo>
                    <a:pt x="1277" y="1255"/>
                  </a:lnTo>
                  <a:lnTo>
                    <a:pt x="1262" y="1273"/>
                  </a:lnTo>
                  <a:lnTo>
                    <a:pt x="1244" y="1288"/>
                  </a:lnTo>
                  <a:lnTo>
                    <a:pt x="1228" y="1301"/>
                  </a:lnTo>
                  <a:lnTo>
                    <a:pt x="1213" y="1310"/>
                  </a:lnTo>
                  <a:lnTo>
                    <a:pt x="1198" y="1325"/>
                  </a:lnTo>
                  <a:lnTo>
                    <a:pt x="1182" y="1334"/>
                  </a:lnTo>
                  <a:lnTo>
                    <a:pt x="1167" y="1345"/>
                  </a:lnTo>
                  <a:lnTo>
                    <a:pt x="1152" y="1347"/>
                  </a:lnTo>
                  <a:lnTo>
                    <a:pt x="1141" y="1359"/>
                  </a:lnTo>
                  <a:lnTo>
                    <a:pt x="1115" y="1365"/>
                  </a:lnTo>
                  <a:lnTo>
                    <a:pt x="1095" y="1373"/>
                  </a:lnTo>
                  <a:lnTo>
                    <a:pt x="1073" y="1371"/>
                  </a:lnTo>
                  <a:lnTo>
                    <a:pt x="1055" y="1371"/>
                  </a:lnTo>
                  <a:lnTo>
                    <a:pt x="1038" y="1365"/>
                  </a:lnTo>
                  <a:lnTo>
                    <a:pt x="1021" y="1359"/>
                  </a:lnTo>
                  <a:lnTo>
                    <a:pt x="1003" y="1347"/>
                  </a:lnTo>
                  <a:lnTo>
                    <a:pt x="992" y="1339"/>
                  </a:lnTo>
                  <a:lnTo>
                    <a:pt x="981" y="1330"/>
                  </a:lnTo>
                  <a:lnTo>
                    <a:pt x="972" y="1319"/>
                  </a:lnTo>
                  <a:lnTo>
                    <a:pt x="957" y="1308"/>
                  </a:lnTo>
                  <a:lnTo>
                    <a:pt x="946" y="1293"/>
                  </a:lnTo>
                  <a:lnTo>
                    <a:pt x="929" y="1275"/>
                  </a:lnTo>
                  <a:lnTo>
                    <a:pt x="915" y="1259"/>
                  </a:lnTo>
                  <a:lnTo>
                    <a:pt x="897" y="1242"/>
                  </a:lnTo>
                  <a:lnTo>
                    <a:pt x="880" y="1218"/>
                  </a:lnTo>
                  <a:lnTo>
                    <a:pt x="863" y="1201"/>
                  </a:lnTo>
                  <a:lnTo>
                    <a:pt x="848" y="1181"/>
                  </a:lnTo>
                  <a:lnTo>
                    <a:pt x="832" y="1161"/>
                  </a:lnTo>
                  <a:lnTo>
                    <a:pt x="814" y="1137"/>
                  </a:lnTo>
                  <a:lnTo>
                    <a:pt x="797" y="1121"/>
                  </a:lnTo>
                  <a:lnTo>
                    <a:pt x="782" y="1100"/>
                  </a:lnTo>
                  <a:lnTo>
                    <a:pt x="771" y="1080"/>
                  </a:lnTo>
                  <a:lnTo>
                    <a:pt x="762" y="1063"/>
                  </a:lnTo>
                  <a:lnTo>
                    <a:pt x="751" y="1049"/>
                  </a:lnTo>
                  <a:lnTo>
                    <a:pt x="747" y="1038"/>
                  </a:lnTo>
                  <a:lnTo>
                    <a:pt x="736" y="1014"/>
                  </a:lnTo>
                  <a:lnTo>
                    <a:pt x="727" y="994"/>
                  </a:lnTo>
                  <a:lnTo>
                    <a:pt x="718" y="974"/>
                  </a:lnTo>
                  <a:lnTo>
                    <a:pt x="716" y="962"/>
                  </a:lnTo>
                  <a:lnTo>
                    <a:pt x="705" y="951"/>
                  </a:lnTo>
                  <a:lnTo>
                    <a:pt x="696" y="948"/>
                  </a:lnTo>
                  <a:lnTo>
                    <a:pt x="681" y="946"/>
                  </a:lnTo>
                  <a:lnTo>
                    <a:pt x="668" y="953"/>
                  </a:lnTo>
                  <a:lnTo>
                    <a:pt x="648" y="953"/>
                  </a:lnTo>
                  <a:lnTo>
                    <a:pt x="633" y="951"/>
                  </a:lnTo>
                  <a:lnTo>
                    <a:pt x="624" y="940"/>
                  </a:lnTo>
                  <a:lnTo>
                    <a:pt x="615" y="925"/>
                  </a:lnTo>
                  <a:lnTo>
                    <a:pt x="607" y="905"/>
                  </a:lnTo>
                  <a:lnTo>
                    <a:pt x="598" y="887"/>
                  </a:lnTo>
                  <a:lnTo>
                    <a:pt x="587" y="870"/>
                  </a:lnTo>
                  <a:lnTo>
                    <a:pt x="576" y="859"/>
                  </a:lnTo>
                  <a:lnTo>
                    <a:pt x="558" y="848"/>
                  </a:lnTo>
                  <a:lnTo>
                    <a:pt x="541" y="842"/>
                  </a:lnTo>
                  <a:lnTo>
                    <a:pt x="523" y="839"/>
                  </a:lnTo>
                  <a:lnTo>
                    <a:pt x="506" y="839"/>
                  </a:lnTo>
                  <a:lnTo>
                    <a:pt x="489" y="839"/>
                  </a:lnTo>
                  <a:lnTo>
                    <a:pt x="472" y="842"/>
                  </a:lnTo>
                  <a:lnTo>
                    <a:pt x="449" y="842"/>
                  </a:lnTo>
                  <a:lnTo>
                    <a:pt x="429" y="848"/>
                  </a:lnTo>
                  <a:lnTo>
                    <a:pt x="400" y="845"/>
                  </a:lnTo>
                  <a:lnTo>
                    <a:pt x="374" y="845"/>
                  </a:lnTo>
                  <a:lnTo>
                    <a:pt x="346" y="839"/>
                  </a:lnTo>
                  <a:lnTo>
                    <a:pt x="319" y="837"/>
                  </a:lnTo>
                  <a:lnTo>
                    <a:pt x="293" y="828"/>
                  </a:lnTo>
                  <a:lnTo>
                    <a:pt x="280" y="819"/>
                  </a:lnTo>
                  <a:lnTo>
                    <a:pt x="271" y="808"/>
                  </a:lnTo>
                  <a:lnTo>
                    <a:pt x="273" y="793"/>
                  </a:lnTo>
                  <a:lnTo>
                    <a:pt x="276" y="773"/>
                  </a:lnTo>
                  <a:lnTo>
                    <a:pt x="282" y="753"/>
                  </a:lnTo>
                  <a:lnTo>
                    <a:pt x="285" y="733"/>
                  </a:lnTo>
                  <a:lnTo>
                    <a:pt x="291" y="716"/>
                  </a:lnTo>
                  <a:lnTo>
                    <a:pt x="293" y="692"/>
                  </a:lnTo>
                  <a:lnTo>
                    <a:pt x="297" y="672"/>
                  </a:lnTo>
                  <a:lnTo>
                    <a:pt x="297" y="655"/>
                  </a:lnTo>
                  <a:lnTo>
                    <a:pt x="297" y="638"/>
                  </a:lnTo>
                  <a:lnTo>
                    <a:pt x="288" y="620"/>
                  </a:lnTo>
                  <a:lnTo>
                    <a:pt x="282" y="607"/>
                  </a:lnTo>
                  <a:lnTo>
                    <a:pt x="267" y="589"/>
                  </a:lnTo>
                  <a:lnTo>
                    <a:pt x="254" y="578"/>
                  </a:lnTo>
                  <a:lnTo>
                    <a:pt x="236" y="563"/>
                  </a:lnTo>
                  <a:lnTo>
                    <a:pt x="219" y="549"/>
                  </a:lnTo>
                  <a:lnTo>
                    <a:pt x="205" y="528"/>
                  </a:lnTo>
                  <a:lnTo>
                    <a:pt x="193" y="512"/>
                  </a:lnTo>
                  <a:lnTo>
                    <a:pt x="182" y="489"/>
                  </a:lnTo>
                  <a:lnTo>
                    <a:pt x="179" y="474"/>
                  </a:lnTo>
                  <a:lnTo>
                    <a:pt x="179" y="457"/>
                  </a:lnTo>
                  <a:lnTo>
                    <a:pt x="182" y="445"/>
                  </a:lnTo>
                  <a:lnTo>
                    <a:pt x="184" y="420"/>
                  </a:lnTo>
                  <a:lnTo>
                    <a:pt x="173" y="399"/>
                  </a:lnTo>
                  <a:lnTo>
                    <a:pt x="155" y="385"/>
                  </a:lnTo>
                  <a:lnTo>
                    <a:pt x="142" y="377"/>
                  </a:lnTo>
                  <a:lnTo>
                    <a:pt x="124" y="368"/>
                  </a:lnTo>
                  <a:lnTo>
                    <a:pt x="109" y="362"/>
                  </a:lnTo>
                  <a:lnTo>
                    <a:pt x="92" y="351"/>
                  </a:lnTo>
                  <a:lnTo>
                    <a:pt x="78" y="339"/>
                  </a:lnTo>
                  <a:lnTo>
                    <a:pt x="67" y="319"/>
                  </a:lnTo>
                  <a:lnTo>
                    <a:pt x="58" y="302"/>
                  </a:lnTo>
                  <a:lnTo>
                    <a:pt x="50" y="276"/>
                  </a:lnTo>
                  <a:lnTo>
                    <a:pt x="46" y="252"/>
                  </a:lnTo>
                  <a:lnTo>
                    <a:pt x="46" y="230"/>
                  </a:lnTo>
                  <a:lnTo>
                    <a:pt x="50" y="210"/>
                  </a:lnTo>
                  <a:lnTo>
                    <a:pt x="50" y="186"/>
                  </a:lnTo>
                  <a:lnTo>
                    <a:pt x="52" y="167"/>
                  </a:lnTo>
                  <a:lnTo>
                    <a:pt x="50" y="149"/>
                  </a:lnTo>
                  <a:lnTo>
                    <a:pt x="50" y="132"/>
                  </a:lnTo>
                  <a:lnTo>
                    <a:pt x="39" y="112"/>
                  </a:lnTo>
                  <a:lnTo>
                    <a:pt x="30" y="94"/>
                  </a:lnTo>
                  <a:lnTo>
                    <a:pt x="21" y="81"/>
                  </a:lnTo>
                  <a:lnTo>
                    <a:pt x="9" y="70"/>
                  </a:lnTo>
                  <a:lnTo>
                    <a:pt x="0" y="57"/>
                  </a:lnTo>
                  <a:lnTo>
                    <a:pt x="0" y="46"/>
                  </a:lnTo>
                  <a:lnTo>
                    <a:pt x="6" y="35"/>
                  </a:lnTo>
                  <a:lnTo>
                    <a:pt x="21" y="26"/>
                  </a:lnTo>
                  <a:lnTo>
                    <a:pt x="35" y="11"/>
                  </a:lnTo>
                  <a:lnTo>
                    <a:pt x="55" y="6"/>
                  </a:lnTo>
                  <a:lnTo>
                    <a:pt x="76" y="0"/>
                  </a:lnTo>
                  <a:lnTo>
                    <a:pt x="101" y="3"/>
                  </a:lnTo>
                  <a:lnTo>
                    <a:pt x="127" y="3"/>
                  </a:lnTo>
                  <a:lnTo>
                    <a:pt x="155" y="11"/>
                  </a:lnTo>
                  <a:lnTo>
                    <a:pt x="170" y="15"/>
                  </a:lnTo>
                  <a:lnTo>
                    <a:pt x="188" y="24"/>
                  </a:lnTo>
                  <a:lnTo>
                    <a:pt x="205" y="32"/>
                  </a:lnTo>
                  <a:lnTo>
                    <a:pt x="219" y="40"/>
                  </a:lnTo>
                  <a:lnTo>
                    <a:pt x="234" y="44"/>
                  </a:lnTo>
                  <a:lnTo>
                    <a:pt x="251" y="49"/>
                  </a:lnTo>
                  <a:lnTo>
                    <a:pt x="265" y="55"/>
                  </a:lnTo>
                  <a:lnTo>
                    <a:pt x="280" y="61"/>
                  </a:lnTo>
                  <a:lnTo>
                    <a:pt x="306" y="63"/>
                  </a:lnTo>
                  <a:lnTo>
                    <a:pt x="328" y="66"/>
                  </a:lnTo>
                  <a:lnTo>
                    <a:pt x="343" y="63"/>
                  </a:lnTo>
                  <a:lnTo>
                    <a:pt x="357" y="63"/>
                  </a:lnTo>
                  <a:lnTo>
                    <a:pt x="365" y="63"/>
                  </a:lnTo>
                  <a:lnTo>
                    <a:pt x="372" y="63"/>
                  </a:lnTo>
                  <a:close/>
                </a:path>
              </a:pathLst>
            </a:custGeom>
            <a:solidFill>
              <a:srgbClr val="93A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04" name="Freeform 57"/>
            <p:cNvSpPr>
              <a:spLocks/>
            </p:cNvSpPr>
            <p:nvPr/>
          </p:nvSpPr>
          <p:spPr bwMode="auto">
            <a:xfrm>
              <a:off x="5184752" y="1555730"/>
              <a:ext cx="735013" cy="1595438"/>
            </a:xfrm>
            <a:custGeom>
              <a:avLst/>
              <a:gdLst>
                <a:gd name="T0" fmla="*/ 2147483647 w 1387"/>
                <a:gd name="T1" fmla="*/ 2147483647 h 3017"/>
                <a:gd name="T2" fmla="*/ 2147483647 w 1387"/>
                <a:gd name="T3" fmla="*/ 2147483647 h 3017"/>
                <a:gd name="T4" fmla="*/ 2147483647 w 1387"/>
                <a:gd name="T5" fmla="*/ 2147483647 h 3017"/>
                <a:gd name="T6" fmla="*/ 2147483647 w 1387"/>
                <a:gd name="T7" fmla="*/ 2147483647 h 3017"/>
                <a:gd name="T8" fmla="*/ 2147483647 w 1387"/>
                <a:gd name="T9" fmla="*/ 2147483647 h 3017"/>
                <a:gd name="T10" fmla="*/ 2147483647 w 1387"/>
                <a:gd name="T11" fmla="*/ 2147483647 h 3017"/>
                <a:gd name="T12" fmla="*/ 2147483647 w 1387"/>
                <a:gd name="T13" fmla="*/ 2147483647 h 3017"/>
                <a:gd name="T14" fmla="*/ 2147483647 w 1387"/>
                <a:gd name="T15" fmla="*/ 2147483647 h 3017"/>
                <a:gd name="T16" fmla="*/ 2147483647 w 1387"/>
                <a:gd name="T17" fmla="*/ 2147483647 h 3017"/>
                <a:gd name="T18" fmla="*/ 2147483647 w 1387"/>
                <a:gd name="T19" fmla="*/ 2147483647 h 3017"/>
                <a:gd name="T20" fmla="*/ 2147483647 w 1387"/>
                <a:gd name="T21" fmla="*/ 2147483647 h 3017"/>
                <a:gd name="T22" fmla="*/ 2147483647 w 1387"/>
                <a:gd name="T23" fmla="*/ 2147483647 h 3017"/>
                <a:gd name="T24" fmla="*/ 2147483647 w 1387"/>
                <a:gd name="T25" fmla="*/ 2147483647 h 3017"/>
                <a:gd name="T26" fmla="*/ 2147483647 w 1387"/>
                <a:gd name="T27" fmla="*/ 2147483647 h 3017"/>
                <a:gd name="T28" fmla="*/ 2147483647 w 1387"/>
                <a:gd name="T29" fmla="*/ 2147483647 h 3017"/>
                <a:gd name="T30" fmla="*/ 2147483647 w 1387"/>
                <a:gd name="T31" fmla="*/ 2147483647 h 3017"/>
                <a:gd name="T32" fmla="*/ 2147483647 w 1387"/>
                <a:gd name="T33" fmla="*/ 2147483647 h 3017"/>
                <a:gd name="T34" fmla="*/ 2147483647 w 1387"/>
                <a:gd name="T35" fmla="*/ 2147483647 h 3017"/>
                <a:gd name="T36" fmla="*/ 2147483647 w 1387"/>
                <a:gd name="T37" fmla="*/ 2147483647 h 3017"/>
                <a:gd name="T38" fmla="*/ 2147483647 w 1387"/>
                <a:gd name="T39" fmla="*/ 2147483647 h 3017"/>
                <a:gd name="T40" fmla="*/ 2147483647 w 1387"/>
                <a:gd name="T41" fmla="*/ 2147483647 h 3017"/>
                <a:gd name="T42" fmla="*/ 2147483647 w 1387"/>
                <a:gd name="T43" fmla="*/ 2147483647 h 3017"/>
                <a:gd name="T44" fmla="*/ 2147483647 w 1387"/>
                <a:gd name="T45" fmla="*/ 2147483647 h 3017"/>
                <a:gd name="T46" fmla="*/ 2147483647 w 1387"/>
                <a:gd name="T47" fmla="*/ 2147483647 h 3017"/>
                <a:gd name="T48" fmla="*/ 2147483647 w 1387"/>
                <a:gd name="T49" fmla="*/ 2147483647 h 3017"/>
                <a:gd name="T50" fmla="*/ 2147483647 w 1387"/>
                <a:gd name="T51" fmla="*/ 2147483647 h 3017"/>
                <a:gd name="T52" fmla="*/ 2147483647 w 1387"/>
                <a:gd name="T53" fmla="*/ 2147483647 h 3017"/>
                <a:gd name="T54" fmla="*/ 2147483647 w 1387"/>
                <a:gd name="T55" fmla="*/ 2147483647 h 3017"/>
                <a:gd name="T56" fmla="*/ 2147483647 w 1387"/>
                <a:gd name="T57" fmla="*/ 2147483647 h 3017"/>
                <a:gd name="T58" fmla="*/ 2147483647 w 1387"/>
                <a:gd name="T59" fmla="*/ 2147483647 h 3017"/>
                <a:gd name="T60" fmla="*/ 2147483647 w 1387"/>
                <a:gd name="T61" fmla="*/ 2147483647 h 3017"/>
                <a:gd name="T62" fmla="*/ 2147483647 w 1387"/>
                <a:gd name="T63" fmla="*/ 2147483647 h 3017"/>
                <a:gd name="T64" fmla="*/ 2147483647 w 1387"/>
                <a:gd name="T65" fmla="*/ 2147483647 h 3017"/>
                <a:gd name="T66" fmla="*/ 2147483647 w 1387"/>
                <a:gd name="T67" fmla="*/ 2147483647 h 3017"/>
                <a:gd name="T68" fmla="*/ 2147483647 w 1387"/>
                <a:gd name="T69" fmla="*/ 2147483647 h 3017"/>
                <a:gd name="T70" fmla="*/ 2147483647 w 1387"/>
                <a:gd name="T71" fmla="*/ 2147483647 h 3017"/>
                <a:gd name="T72" fmla="*/ 2147483647 w 1387"/>
                <a:gd name="T73" fmla="*/ 2147483647 h 3017"/>
                <a:gd name="T74" fmla="*/ 2147483647 w 1387"/>
                <a:gd name="T75" fmla="*/ 2147483647 h 3017"/>
                <a:gd name="T76" fmla="*/ 2147483647 w 1387"/>
                <a:gd name="T77" fmla="*/ 2147483647 h 3017"/>
                <a:gd name="T78" fmla="*/ 2147483647 w 1387"/>
                <a:gd name="T79" fmla="*/ 2147483647 h 3017"/>
                <a:gd name="T80" fmla="*/ 2147483647 w 1387"/>
                <a:gd name="T81" fmla="*/ 2147483647 h 3017"/>
                <a:gd name="T82" fmla="*/ 2147483647 w 1387"/>
                <a:gd name="T83" fmla="*/ 2147483647 h 3017"/>
                <a:gd name="T84" fmla="*/ 2147483647 w 1387"/>
                <a:gd name="T85" fmla="*/ 2147483647 h 3017"/>
                <a:gd name="T86" fmla="*/ 2147483647 w 1387"/>
                <a:gd name="T87" fmla="*/ 2147483647 h 3017"/>
                <a:gd name="T88" fmla="*/ 2147483647 w 1387"/>
                <a:gd name="T89" fmla="*/ 2147483647 h 3017"/>
                <a:gd name="T90" fmla="*/ 2147483647 w 1387"/>
                <a:gd name="T91" fmla="*/ 2147483647 h 3017"/>
                <a:gd name="T92" fmla="*/ 2147483647 w 1387"/>
                <a:gd name="T93" fmla="*/ 2147483647 h 3017"/>
                <a:gd name="T94" fmla="*/ 2147483647 w 1387"/>
                <a:gd name="T95" fmla="*/ 2147483647 h 3017"/>
                <a:gd name="T96" fmla="*/ 2147483647 w 1387"/>
                <a:gd name="T97" fmla="*/ 2147483647 h 3017"/>
                <a:gd name="T98" fmla="*/ 2147483647 w 1387"/>
                <a:gd name="T99" fmla="*/ 2147483647 h 3017"/>
                <a:gd name="T100" fmla="*/ 2147483647 w 1387"/>
                <a:gd name="T101" fmla="*/ 2147483647 h 3017"/>
                <a:gd name="T102" fmla="*/ 2147483647 w 1387"/>
                <a:gd name="T103" fmla="*/ 2147483647 h 3017"/>
                <a:gd name="T104" fmla="*/ 2147483647 w 1387"/>
                <a:gd name="T105" fmla="*/ 2147483647 h 3017"/>
                <a:gd name="T106" fmla="*/ 2147483647 w 1387"/>
                <a:gd name="T107" fmla="*/ 2147483647 h 3017"/>
                <a:gd name="T108" fmla="*/ 2147483647 w 1387"/>
                <a:gd name="T109" fmla="*/ 2147483647 h 301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387"/>
                <a:gd name="T166" fmla="*/ 0 h 3017"/>
                <a:gd name="T167" fmla="*/ 1387 w 1387"/>
                <a:gd name="T168" fmla="*/ 3017 h 301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387" h="3017">
                  <a:moveTo>
                    <a:pt x="565" y="373"/>
                  </a:moveTo>
                  <a:lnTo>
                    <a:pt x="569" y="357"/>
                  </a:lnTo>
                  <a:lnTo>
                    <a:pt x="574" y="340"/>
                  </a:lnTo>
                  <a:lnTo>
                    <a:pt x="578" y="322"/>
                  </a:lnTo>
                  <a:lnTo>
                    <a:pt x="583" y="311"/>
                  </a:lnTo>
                  <a:lnTo>
                    <a:pt x="594" y="281"/>
                  </a:lnTo>
                  <a:lnTo>
                    <a:pt x="609" y="256"/>
                  </a:lnTo>
                  <a:lnTo>
                    <a:pt x="620" y="230"/>
                  </a:lnTo>
                  <a:lnTo>
                    <a:pt x="635" y="204"/>
                  </a:lnTo>
                  <a:lnTo>
                    <a:pt x="652" y="182"/>
                  </a:lnTo>
                  <a:lnTo>
                    <a:pt x="670" y="165"/>
                  </a:lnTo>
                  <a:lnTo>
                    <a:pt x="686" y="145"/>
                  </a:lnTo>
                  <a:lnTo>
                    <a:pt x="703" y="130"/>
                  </a:lnTo>
                  <a:lnTo>
                    <a:pt x="721" y="112"/>
                  </a:lnTo>
                  <a:lnTo>
                    <a:pt x="741" y="101"/>
                  </a:lnTo>
                  <a:lnTo>
                    <a:pt x="758" y="84"/>
                  </a:lnTo>
                  <a:lnTo>
                    <a:pt x="775" y="73"/>
                  </a:lnTo>
                  <a:lnTo>
                    <a:pt x="795" y="64"/>
                  </a:lnTo>
                  <a:lnTo>
                    <a:pt x="813" y="55"/>
                  </a:lnTo>
                  <a:lnTo>
                    <a:pt x="828" y="44"/>
                  </a:lnTo>
                  <a:lnTo>
                    <a:pt x="845" y="35"/>
                  </a:lnTo>
                  <a:lnTo>
                    <a:pt x="861" y="29"/>
                  </a:lnTo>
                  <a:lnTo>
                    <a:pt x="879" y="23"/>
                  </a:lnTo>
                  <a:lnTo>
                    <a:pt x="907" y="12"/>
                  </a:lnTo>
                  <a:lnTo>
                    <a:pt x="936" y="9"/>
                  </a:lnTo>
                  <a:lnTo>
                    <a:pt x="959" y="0"/>
                  </a:lnTo>
                  <a:lnTo>
                    <a:pt x="977" y="0"/>
                  </a:lnTo>
                  <a:lnTo>
                    <a:pt x="988" y="0"/>
                  </a:lnTo>
                  <a:lnTo>
                    <a:pt x="994" y="0"/>
                  </a:lnTo>
                  <a:lnTo>
                    <a:pt x="990" y="3"/>
                  </a:lnTo>
                  <a:lnTo>
                    <a:pt x="986" y="15"/>
                  </a:lnTo>
                  <a:lnTo>
                    <a:pt x="979" y="32"/>
                  </a:lnTo>
                  <a:lnTo>
                    <a:pt x="974" y="60"/>
                  </a:lnTo>
                  <a:lnTo>
                    <a:pt x="966" y="86"/>
                  </a:lnTo>
                  <a:lnTo>
                    <a:pt x="962" y="119"/>
                  </a:lnTo>
                  <a:lnTo>
                    <a:pt x="962" y="136"/>
                  </a:lnTo>
                  <a:lnTo>
                    <a:pt x="962" y="150"/>
                  </a:lnTo>
                  <a:lnTo>
                    <a:pt x="966" y="167"/>
                  </a:lnTo>
                  <a:lnTo>
                    <a:pt x="971" y="184"/>
                  </a:lnTo>
                  <a:lnTo>
                    <a:pt x="971" y="210"/>
                  </a:lnTo>
                  <a:lnTo>
                    <a:pt x="971" y="235"/>
                  </a:lnTo>
                  <a:lnTo>
                    <a:pt x="966" y="253"/>
                  </a:lnTo>
                  <a:lnTo>
                    <a:pt x="959" y="270"/>
                  </a:lnTo>
                  <a:lnTo>
                    <a:pt x="951" y="281"/>
                  </a:lnTo>
                  <a:lnTo>
                    <a:pt x="948" y="294"/>
                  </a:lnTo>
                  <a:lnTo>
                    <a:pt x="944" y="307"/>
                  </a:lnTo>
                  <a:lnTo>
                    <a:pt x="951" y="325"/>
                  </a:lnTo>
                  <a:lnTo>
                    <a:pt x="962" y="348"/>
                  </a:lnTo>
                  <a:lnTo>
                    <a:pt x="982" y="362"/>
                  </a:lnTo>
                  <a:lnTo>
                    <a:pt x="994" y="368"/>
                  </a:lnTo>
                  <a:lnTo>
                    <a:pt x="1008" y="373"/>
                  </a:lnTo>
                  <a:lnTo>
                    <a:pt x="1025" y="382"/>
                  </a:lnTo>
                  <a:lnTo>
                    <a:pt x="1043" y="397"/>
                  </a:lnTo>
                  <a:lnTo>
                    <a:pt x="1054" y="406"/>
                  </a:lnTo>
                  <a:lnTo>
                    <a:pt x="1058" y="414"/>
                  </a:lnTo>
                  <a:lnTo>
                    <a:pt x="1054" y="419"/>
                  </a:lnTo>
                  <a:lnTo>
                    <a:pt x="1049" y="426"/>
                  </a:lnTo>
                  <a:lnTo>
                    <a:pt x="1034" y="437"/>
                  </a:lnTo>
                  <a:lnTo>
                    <a:pt x="1043" y="449"/>
                  </a:lnTo>
                  <a:lnTo>
                    <a:pt x="1049" y="452"/>
                  </a:lnTo>
                  <a:lnTo>
                    <a:pt x="1060" y="454"/>
                  </a:lnTo>
                  <a:lnTo>
                    <a:pt x="1077" y="454"/>
                  </a:lnTo>
                  <a:lnTo>
                    <a:pt x="1095" y="460"/>
                  </a:lnTo>
                  <a:lnTo>
                    <a:pt x="1111" y="460"/>
                  </a:lnTo>
                  <a:lnTo>
                    <a:pt x="1126" y="469"/>
                  </a:lnTo>
                  <a:lnTo>
                    <a:pt x="1137" y="474"/>
                  </a:lnTo>
                  <a:lnTo>
                    <a:pt x="1152" y="489"/>
                  </a:lnTo>
                  <a:lnTo>
                    <a:pt x="1163" y="511"/>
                  </a:lnTo>
                  <a:lnTo>
                    <a:pt x="1163" y="537"/>
                  </a:lnTo>
                  <a:lnTo>
                    <a:pt x="1157" y="561"/>
                  </a:lnTo>
                  <a:lnTo>
                    <a:pt x="1166" y="581"/>
                  </a:lnTo>
                  <a:lnTo>
                    <a:pt x="1183" y="590"/>
                  </a:lnTo>
                  <a:lnTo>
                    <a:pt x="1209" y="598"/>
                  </a:lnTo>
                  <a:lnTo>
                    <a:pt x="1224" y="603"/>
                  </a:lnTo>
                  <a:lnTo>
                    <a:pt x="1242" y="616"/>
                  </a:lnTo>
                  <a:lnTo>
                    <a:pt x="1255" y="629"/>
                  </a:lnTo>
                  <a:lnTo>
                    <a:pt x="1273" y="655"/>
                  </a:lnTo>
                  <a:lnTo>
                    <a:pt x="1281" y="678"/>
                  </a:lnTo>
                  <a:lnTo>
                    <a:pt x="1290" y="701"/>
                  </a:lnTo>
                  <a:lnTo>
                    <a:pt x="1295" y="719"/>
                  </a:lnTo>
                  <a:lnTo>
                    <a:pt x="1301" y="739"/>
                  </a:lnTo>
                  <a:lnTo>
                    <a:pt x="1301" y="761"/>
                  </a:lnTo>
                  <a:lnTo>
                    <a:pt x="1304" y="774"/>
                  </a:lnTo>
                  <a:lnTo>
                    <a:pt x="1312" y="776"/>
                  </a:lnTo>
                  <a:lnTo>
                    <a:pt x="1325" y="782"/>
                  </a:lnTo>
                  <a:lnTo>
                    <a:pt x="1341" y="791"/>
                  </a:lnTo>
                  <a:lnTo>
                    <a:pt x="1353" y="800"/>
                  </a:lnTo>
                  <a:lnTo>
                    <a:pt x="1367" y="813"/>
                  </a:lnTo>
                  <a:lnTo>
                    <a:pt x="1376" y="828"/>
                  </a:lnTo>
                  <a:lnTo>
                    <a:pt x="1385" y="846"/>
                  </a:lnTo>
                  <a:lnTo>
                    <a:pt x="1385" y="859"/>
                  </a:lnTo>
                  <a:lnTo>
                    <a:pt x="1387" y="874"/>
                  </a:lnTo>
                  <a:lnTo>
                    <a:pt x="1385" y="885"/>
                  </a:lnTo>
                  <a:lnTo>
                    <a:pt x="1382" y="899"/>
                  </a:lnTo>
                  <a:lnTo>
                    <a:pt x="1367" y="912"/>
                  </a:lnTo>
                  <a:lnTo>
                    <a:pt x="1341" y="916"/>
                  </a:lnTo>
                  <a:lnTo>
                    <a:pt x="1325" y="916"/>
                  </a:lnTo>
                  <a:lnTo>
                    <a:pt x="1307" y="929"/>
                  </a:lnTo>
                  <a:lnTo>
                    <a:pt x="1293" y="943"/>
                  </a:lnTo>
                  <a:lnTo>
                    <a:pt x="1281" y="962"/>
                  </a:lnTo>
                  <a:lnTo>
                    <a:pt x="1266" y="977"/>
                  </a:lnTo>
                  <a:lnTo>
                    <a:pt x="1255" y="995"/>
                  </a:lnTo>
                  <a:lnTo>
                    <a:pt x="1247" y="1003"/>
                  </a:lnTo>
                  <a:lnTo>
                    <a:pt x="1242" y="1006"/>
                  </a:lnTo>
                  <a:lnTo>
                    <a:pt x="1227" y="1000"/>
                  </a:lnTo>
                  <a:lnTo>
                    <a:pt x="1212" y="986"/>
                  </a:lnTo>
                  <a:lnTo>
                    <a:pt x="1196" y="966"/>
                  </a:lnTo>
                  <a:lnTo>
                    <a:pt x="1178" y="945"/>
                  </a:lnTo>
                  <a:lnTo>
                    <a:pt x="1157" y="923"/>
                  </a:lnTo>
                  <a:lnTo>
                    <a:pt x="1141" y="905"/>
                  </a:lnTo>
                  <a:lnTo>
                    <a:pt x="1123" y="894"/>
                  </a:lnTo>
                  <a:lnTo>
                    <a:pt x="1115" y="892"/>
                  </a:lnTo>
                  <a:lnTo>
                    <a:pt x="1095" y="892"/>
                  </a:lnTo>
                  <a:lnTo>
                    <a:pt x="1077" y="899"/>
                  </a:lnTo>
                  <a:lnTo>
                    <a:pt x="1069" y="908"/>
                  </a:lnTo>
                  <a:lnTo>
                    <a:pt x="1077" y="916"/>
                  </a:lnTo>
                  <a:lnTo>
                    <a:pt x="1097" y="923"/>
                  </a:lnTo>
                  <a:lnTo>
                    <a:pt x="1123" y="934"/>
                  </a:lnTo>
                  <a:lnTo>
                    <a:pt x="1143" y="945"/>
                  </a:lnTo>
                  <a:lnTo>
                    <a:pt x="1166" y="969"/>
                  </a:lnTo>
                  <a:lnTo>
                    <a:pt x="1172" y="977"/>
                  </a:lnTo>
                  <a:lnTo>
                    <a:pt x="1181" y="991"/>
                  </a:lnTo>
                  <a:lnTo>
                    <a:pt x="1187" y="1006"/>
                  </a:lnTo>
                  <a:lnTo>
                    <a:pt x="1196" y="1017"/>
                  </a:lnTo>
                  <a:lnTo>
                    <a:pt x="1196" y="1041"/>
                  </a:lnTo>
                  <a:lnTo>
                    <a:pt x="1192" y="1067"/>
                  </a:lnTo>
                  <a:lnTo>
                    <a:pt x="1178" y="1078"/>
                  </a:lnTo>
                  <a:lnTo>
                    <a:pt x="1163" y="1089"/>
                  </a:lnTo>
                  <a:lnTo>
                    <a:pt x="1152" y="1104"/>
                  </a:lnTo>
                  <a:lnTo>
                    <a:pt x="1137" y="1120"/>
                  </a:lnTo>
                  <a:lnTo>
                    <a:pt x="1120" y="1135"/>
                  </a:lnTo>
                  <a:lnTo>
                    <a:pt x="1106" y="1153"/>
                  </a:lnTo>
                  <a:lnTo>
                    <a:pt x="1095" y="1166"/>
                  </a:lnTo>
                  <a:lnTo>
                    <a:pt x="1089" y="1184"/>
                  </a:lnTo>
                  <a:lnTo>
                    <a:pt x="1086" y="1190"/>
                  </a:lnTo>
                  <a:lnTo>
                    <a:pt x="1086" y="1204"/>
                  </a:lnTo>
                  <a:lnTo>
                    <a:pt x="1086" y="1219"/>
                  </a:lnTo>
                  <a:lnTo>
                    <a:pt x="1086" y="1238"/>
                  </a:lnTo>
                  <a:lnTo>
                    <a:pt x="1086" y="1256"/>
                  </a:lnTo>
                  <a:lnTo>
                    <a:pt x="1082" y="1282"/>
                  </a:lnTo>
                  <a:lnTo>
                    <a:pt x="1082" y="1302"/>
                  </a:lnTo>
                  <a:lnTo>
                    <a:pt x="1082" y="1328"/>
                  </a:lnTo>
                  <a:lnTo>
                    <a:pt x="1077" y="1354"/>
                  </a:lnTo>
                  <a:lnTo>
                    <a:pt x="1077" y="1374"/>
                  </a:lnTo>
                  <a:lnTo>
                    <a:pt x="1074" y="1396"/>
                  </a:lnTo>
                  <a:lnTo>
                    <a:pt x="1074" y="1422"/>
                  </a:lnTo>
                  <a:lnTo>
                    <a:pt x="1074" y="1437"/>
                  </a:lnTo>
                  <a:lnTo>
                    <a:pt x="1074" y="1455"/>
                  </a:lnTo>
                  <a:lnTo>
                    <a:pt x="1074" y="1468"/>
                  </a:lnTo>
                  <a:lnTo>
                    <a:pt x="1074" y="1480"/>
                  </a:lnTo>
                  <a:lnTo>
                    <a:pt x="1069" y="1506"/>
                  </a:lnTo>
                  <a:lnTo>
                    <a:pt x="1049" y="1526"/>
                  </a:lnTo>
                  <a:lnTo>
                    <a:pt x="1034" y="1534"/>
                  </a:lnTo>
                  <a:lnTo>
                    <a:pt x="1043" y="1552"/>
                  </a:lnTo>
                  <a:lnTo>
                    <a:pt x="1049" y="1554"/>
                  </a:lnTo>
                  <a:lnTo>
                    <a:pt x="1071" y="1560"/>
                  </a:lnTo>
                  <a:lnTo>
                    <a:pt x="1086" y="1569"/>
                  </a:lnTo>
                  <a:lnTo>
                    <a:pt x="1111" y="1580"/>
                  </a:lnTo>
                  <a:lnTo>
                    <a:pt x="1135" y="1584"/>
                  </a:lnTo>
                  <a:lnTo>
                    <a:pt x="1155" y="1593"/>
                  </a:lnTo>
                  <a:lnTo>
                    <a:pt x="1172" y="1606"/>
                  </a:lnTo>
                  <a:lnTo>
                    <a:pt x="1183" y="1617"/>
                  </a:lnTo>
                  <a:lnTo>
                    <a:pt x="1187" y="1632"/>
                  </a:lnTo>
                  <a:lnTo>
                    <a:pt x="1192" y="1650"/>
                  </a:lnTo>
                  <a:lnTo>
                    <a:pt x="1196" y="1670"/>
                  </a:lnTo>
                  <a:lnTo>
                    <a:pt x="1198" y="1690"/>
                  </a:lnTo>
                  <a:lnTo>
                    <a:pt x="1196" y="1713"/>
                  </a:lnTo>
                  <a:lnTo>
                    <a:pt x="1196" y="1738"/>
                  </a:lnTo>
                  <a:lnTo>
                    <a:pt x="1187" y="1764"/>
                  </a:lnTo>
                  <a:lnTo>
                    <a:pt x="1178" y="1790"/>
                  </a:lnTo>
                  <a:lnTo>
                    <a:pt x="1157" y="1808"/>
                  </a:lnTo>
                  <a:lnTo>
                    <a:pt x="1141" y="1828"/>
                  </a:lnTo>
                  <a:lnTo>
                    <a:pt x="1123" y="1836"/>
                  </a:lnTo>
                  <a:lnTo>
                    <a:pt x="1109" y="1847"/>
                  </a:lnTo>
                  <a:lnTo>
                    <a:pt x="1086" y="1859"/>
                  </a:lnTo>
                  <a:lnTo>
                    <a:pt x="1074" y="1867"/>
                  </a:lnTo>
                  <a:lnTo>
                    <a:pt x="1060" y="1874"/>
                  </a:lnTo>
                  <a:lnTo>
                    <a:pt x="1058" y="1891"/>
                  </a:lnTo>
                  <a:lnTo>
                    <a:pt x="1045" y="1905"/>
                  </a:lnTo>
                  <a:lnTo>
                    <a:pt x="1034" y="1922"/>
                  </a:lnTo>
                  <a:lnTo>
                    <a:pt x="1025" y="1939"/>
                  </a:lnTo>
                  <a:lnTo>
                    <a:pt x="1017" y="1966"/>
                  </a:lnTo>
                  <a:lnTo>
                    <a:pt x="1003" y="1988"/>
                  </a:lnTo>
                  <a:lnTo>
                    <a:pt x="988" y="2012"/>
                  </a:lnTo>
                  <a:lnTo>
                    <a:pt x="974" y="2031"/>
                  </a:lnTo>
                  <a:lnTo>
                    <a:pt x="959" y="2057"/>
                  </a:lnTo>
                  <a:lnTo>
                    <a:pt x="940" y="2072"/>
                  </a:lnTo>
                  <a:lnTo>
                    <a:pt x="916" y="2095"/>
                  </a:lnTo>
                  <a:lnTo>
                    <a:pt x="891" y="2112"/>
                  </a:lnTo>
                  <a:lnTo>
                    <a:pt x="865" y="2135"/>
                  </a:lnTo>
                  <a:lnTo>
                    <a:pt x="848" y="2143"/>
                  </a:lnTo>
                  <a:lnTo>
                    <a:pt x="836" y="2152"/>
                  </a:lnTo>
                  <a:lnTo>
                    <a:pt x="821" y="2161"/>
                  </a:lnTo>
                  <a:lnTo>
                    <a:pt x="810" y="2169"/>
                  </a:lnTo>
                  <a:lnTo>
                    <a:pt x="790" y="2187"/>
                  </a:lnTo>
                  <a:lnTo>
                    <a:pt x="773" y="2202"/>
                  </a:lnTo>
                  <a:lnTo>
                    <a:pt x="753" y="2215"/>
                  </a:lnTo>
                  <a:lnTo>
                    <a:pt x="738" y="2235"/>
                  </a:lnTo>
                  <a:lnTo>
                    <a:pt x="723" y="2253"/>
                  </a:lnTo>
                  <a:lnTo>
                    <a:pt x="716" y="2268"/>
                  </a:lnTo>
                  <a:lnTo>
                    <a:pt x="703" y="2287"/>
                  </a:lnTo>
                  <a:lnTo>
                    <a:pt x="692" y="2307"/>
                  </a:lnTo>
                  <a:lnTo>
                    <a:pt x="681" y="2333"/>
                  </a:lnTo>
                  <a:lnTo>
                    <a:pt x="672" y="2360"/>
                  </a:lnTo>
                  <a:lnTo>
                    <a:pt x="661" y="2379"/>
                  </a:lnTo>
                  <a:lnTo>
                    <a:pt x="652" y="2399"/>
                  </a:lnTo>
                  <a:lnTo>
                    <a:pt x="646" y="2417"/>
                  </a:lnTo>
                  <a:lnTo>
                    <a:pt x="644" y="2437"/>
                  </a:lnTo>
                  <a:lnTo>
                    <a:pt x="637" y="2452"/>
                  </a:lnTo>
                  <a:lnTo>
                    <a:pt x="635" y="2468"/>
                  </a:lnTo>
                  <a:lnTo>
                    <a:pt x="629" y="2485"/>
                  </a:lnTo>
                  <a:lnTo>
                    <a:pt x="626" y="2509"/>
                  </a:lnTo>
                  <a:lnTo>
                    <a:pt x="618" y="2529"/>
                  </a:lnTo>
                  <a:lnTo>
                    <a:pt x="606" y="2548"/>
                  </a:lnTo>
                  <a:lnTo>
                    <a:pt x="585" y="2566"/>
                  </a:lnTo>
                  <a:lnTo>
                    <a:pt x="569" y="2583"/>
                  </a:lnTo>
                  <a:lnTo>
                    <a:pt x="543" y="2592"/>
                  </a:lnTo>
                  <a:lnTo>
                    <a:pt x="517" y="2598"/>
                  </a:lnTo>
                  <a:lnTo>
                    <a:pt x="502" y="2594"/>
                  </a:lnTo>
                  <a:lnTo>
                    <a:pt x="491" y="2594"/>
                  </a:lnTo>
                  <a:lnTo>
                    <a:pt x="473" y="2589"/>
                  </a:lnTo>
                  <a:lnTo>
                    <a:pt x="462" y="2583"/>
                  </a:lnTo>
                  <a:lnTo>
                    <a:pt x="445" y="2575"/>
                  </a:lnTo>
                  <a:lnTo>
                    <a:pt x="434" y="2572"/>
                  </a:lnTo>
                  <a:lnTo>
                    <a:pt x="422" y="2568"/>
                  </a:lnTo>
                  <a:lnTo>
                    <a:pt x="414" y="2575"/>
                  </a:lnTo>
                  <a:lnTo>
                    <a:pt x="396" y="2586"/>
                  </a:lnTo>
                  <a:lnTo>
                    <a:pt x="390" y="2609"/>
                  </a:lnTo>
                  <a:lnTo>
                    <a:pt x="381" y="2635"/>
                  </a:lnTo>
                  <a:lnTo>
                    <a:pt x="381" y="2667"/>
                  </a:lnTo>
                  <a:lnTo>
                    <a:pt x="381" y="2681"/>
                  </a:lnTo>
                  <a:lnTo>
                    <a:pt x="381" y="2698"/>
                  </a:lnTo>
                  <a:lnTo>
                    <a:pt x="385" y="2713"/>
                  </a:lnTo>
                  <a:lnTo>
                    <a:pt x="390" y="2730"/>
                  </a:lnTo>
                  <a:lnTo>
                    <a:pt x="390" y="2741"/>
                  </a:lnTo>
                  <a:lnTo>
                    <a:pt x="396" y="2759"/>
                  </a:lnTo>
                  <a:lnTo>
                    <a:pt x="399" y="2776"/>
                  </a:lnTo>
                  <a:lnTo>
                    <a:pt x="408" y="2798"/>
                  </a:lnTo>
                  <a:lnTo>
                    <a:pt x="414" y="2822"/>
                  </a:lnTo>
                  <a:lnTo>
                    <a:pt x="422" y="2848"/>
                  </a:lnTo>
                  <a:lnTo>
                    <a:pt x="427" y="2870"/>
                  </a:lnTo>
                  <a:lnTo>
                    <a:pt x="436" y="2896"/>
                  </a:lnTo>
                  <a:lnTo>
                    <a:pt x="442" y="2919"/>
                  </a:lnTo>
                  <a:lnTo>
                    <a:pt x="449" y="2942"/>
                  </a:lnTo>
                  <a:lnTo>
                    <a:pt x="454" y="2960"/>
                  </a:lnTo>
                  <a:lnTo>
                    <a:pt x="462" y="2980"/>
                  </a:lnTo>
                  <a:lnTo>
                    <a:pt x="465" y="2993"/>
                  </a:lnTo>
                  <a:lnTo>
                    <a:pt x="471" y="3006"/>
                  </a:lnTo>
                  <a:lnTo>
                    <a:pt x="473" y="3011"/>
                  </a:lnTo>
                  <a:lnTo>
                    <a:pt x="477" y="3017"/>
                  </a:lnTo>
                  <a:lnTo>
                    <a:pt x="471" y="3011"/>
                  </a:lnTo>
                  <a:lnTo>
                    <a:pt x="456" y="3002"/>
                  </a:lnTo>
                  <a:lnTo>
                    <a:pt x="436" y="2986"/>
                  </a:lnTo>
                  <a:lnTo>
                    <a:pt x="414" y="2969"/>
                  </a:lnTo>
                  <a:lnTo>
                    <a:pt x="396" y="2954"/>
                  </a:lnTo>
                  <a:lnTo>
                    <a:pt x="379" y="2942"/>
                  </a:lnTo>
                  <a:lnTo>
                    <a:pt x="362" y="2928"/>
                  </a:lnTo>
                  <a:lnTo>
                    <a:pt x="348" y="2914"/>
                  </a:lnTo>
                  <a:lnTo>
                    <a:pt x="327" y="2896"/>
                  </a:lnTo>
                  <a:lnTo>
                    <a:pt x="311" y="2882"/>
                  </a:lnTo>
                  <a:lnTo>
                    <a:pt x="289" y="2864"/>
                  </a:lnTo>
                  <a:lnTo>
                    <a:pt x="273" y="2850"/>
                  </a:lnTo>
                  <a:lnTo>
                    <a:pt x="250" y="2831"/>
                  </a:lnTo>
                  <a:lnTo>
                    <a:pt x="232" y="2811"/>
                  </a:lnTo>
                  <a:lnTo>
                    <a:pt x="210" y="2790"/>
                  </a:lnTo>
                  <a:lnTo>
                    <a:pt x="192" y="2773"/>
                  </a:lnTo>
                  <a:lnTo>
                    <a:pt x="173" y="2752"/>
                  </a:lnTo>
                  <a:lnTo>
                    <a:pt x="151" y="2735"/>
                  </a:lnTo>
                  <a:lnTo>
                    <a:pt x="135" y="2715"/>
                  </a:lnTo>
                  <a:lnTo>
                    <a:pt x="118" y="2698"/>
                  </a:lnTo>
                  <a:lnTo>
                    <a:pt x="98" y="2678"/>
                  </a:lnTo>
                  <a:lnTo>
                    <a:pt x="81" y="2658"/>
                  </a:lnTo>
                  <a:lnTo>
                    <a:pt x="66" y="2638"/>
                  </a:lnTo>
                  <a:lnTo>
                    <a:pt x="52" y="2621"/>
                  </a:lnTo>
                  <a:lnTo>
                    <a:pt x="37" y="2601"/>
                  </a:lnTo>
                  <a:lnTo>
                    <a:pt x="26" y="2583"/>
                  </a:lnTo>
                  <a:lnTo>
                    <a:pt x="17" y="2566"/>
                  </a:lnTo>
                  <a:lnTo>
                    <a:pt x="11" y="2548"/>
                  </a:lnTo>
                  <a:lnTo>
                    <a:pt x="2" y="2526"/>
                  </a:lnTo>
                  <a:lnTo>
                    <a:pt x="0" y="2500"/>
                  </a:lnTo>
                  <a:lnTo>
                    <a:pt x="0" y="2471"/>
                  </a:lnTo>
                  <a:lnTo>
                    <a:pt x="2" y="2445"/>
                  </a:lnTo>
                  <a:lnTo>
                    <a:pt x="2" y="2425"/>
                  </a:lnTo>
                  <a:lnTo>
                    <a:pt x="6" y="2408"/>
                  </a:lnTo>
                  <a:lnTo>
                    <a:pt x="9" y="2388"/>
                  </a:lnTo>
                  <a:lnTo>
                    <a:pt x="14" y="2371"/>
                  </a:lnTo>
                  <a:lnTo>
                    <a:pt x="17" y="2347"/>
                  </a:lnTo>
                  <a:lnTo>
                    <a:pt x="22" y="2327"/>
                  </a:lnTo>
                  <a:lnTo>
                    <a:pt x="28" y="2307"/>
                  </a:lnTo>
                  <a:lnTo>
                    <a:pt x="37" y="2287"/>
                  </a:lnTo>
                  <a:lnTo>
                    <a:pt x="43" y="2261"/>
                  </a:lnTo>
                  <a:lnTo>
                    <a:pt x="48" y="2239"/>
                  </a:lnTo>
                  <a:lnTo>
                    <a:pt x="55" y="2215"/>
                  </a:lnTo>
                  <a:lnTo>
                    <a:pt x="63" y="2193"/>
                  </a:lnTo>
                  <a:lnTo>
                    <a:pt x="72" y="2167"/>
                  </a:lnTo>
                  <a:lnTo>
                    <a:pt x="81" y="2147"/>
                  </a:lnTo>
                  <a:lnTo>
                    <a:pt x="89" y="2121"/>
                  </a:lnTo>
                  <a:lnTo>
                    <a:pt x="98" y="2097"/>
                  </a:lnTo>
                  <a:lnTo>
                    <a:pt x="105" y="2072"/>
                  </a:lnTo>
                  <a:lnTo>
                    <a:pt x="114" y="2043"/>
                  </a:lnTo>
                  <a:lnTo>
                    <a:pt x="123" y="2018"/>
                  </a:lnTo>
                  <a:lnTo>
                    <a:pt x="135" y="1997"/>
                  </a:lnTo>
                  <a:lnTo>
                    <a:pt x="143" y="1972"/>
                  </a:lnTo>
                  <a:lnTo>
                    <a:pt x="155" y="1946"/>
                  </a:lnTo>
                  <a:lnTo>
                    <a:pt x="166" y="1920"/>
                  </a:lnTo>
                  <a:lnTo>
                    <a:pt x="178" y="1897"/>
                  </a:lnTo>
                  <a:lnTo>
                    <a:pt x="186" y="1874"/>
                  </a:lnTo>
                  <a:lnTo>
                    <a:pt x="195" y="1845"/>
                  </a:lnTo>
                  <a:lnTo>
                    <a:pt x="204" y="1819"/>
                  </a:lnTo>
                  <a:lnTo>
                    <a:pt x="215" y="1793"/>
                  </a:lnTo>
                  <a:lnTo>
                    <a:pt x="224" y="1768"/>
                  </a:lnTo>
                  <a:lnTo>
                    <a:pt x="232" y="1747"/>
                  </a:lnTo>
                  <a:lnTo>
                    <a:pt x="241" y="1724"/>
                  </a:lnTo>
                  <a:lnTo>
                    <a:pt x="252" y="1701"/>
                  </a:lnTo>
                  <a:lnTo>
                    <a:pt x="261" y="1676"/>
                  </a:lnTo>
                  <a:lnTo>
                    <a:pt x="270" y="1655"/>
                  </a:lnTo>
                  <a:lnTo>
                    <a:pt x="278" y="1632"/>
                  </a:lnTo>
                  <a:lnTo>
                    <a:pt x="289" y="1615"/>
                  </a:lnTo>
                  <a:lnTo>
                    <a:pt x="298" y="1593"/>
                  </a:lnTo>
                  <a:lnTo>
                    <a:pt x="307" y="1572"/>
                  </a:lnTo>
                  <a:lnTo>
                    <a:pt x="316" y="1554"/>
                  </a:lnTo>
                  <a:lnTo>
                    <a:pt x="327" y="1540"/>
                  </a:lnTo>
                  <a:lnTo>
                    <a:pt x="333" y="1517"/>
                  </a:lnTo>
                  <a:lnTo>
                    <a:pt x="342" y="1501"/>
                  </a:lnTo>
                  <a:lnTo>
                    <a:pt x="348" y="1488"/>
                  </a:lnTo>
                  <a:lnTo>
                    <a:pt x="357" y="1475"/>
                  </a:lnTo>
                  <a:lnTo>
                    <a:pt x="368" y="1446"/>
                  </a:lnTo>
                  <a:lnTo>
                    <a:pt x="379" y="1422"/>
                  </a:lnTo>
                  <a:lnTo>
                    <a:pt x="385" y="1402"/>
                  </a:lnTo>
                  <a:lnTo>
                    <a:pt x="394" y="1394"/>
                  </a:lnTo>
                  <a:lnTo>
                    <a:pt x="399" y="1383"/>
                  </a:lnTo>
                  <a:lnTo>
                    <a:pt x="403" y="1383"/>
                  </a:lnTo>
                  <a:lnTo>
                    <a:pt x="565" y="373"/>
                  </a:lnTo>
                  <a:close/>
                </a:path>
              </a:pathLst>
            </a:custGeom>
            <a:solidFill>
              <a:srgbClr val="9FAF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05" name="Freeform 58"/>
            <p:cNvSpPr>
              <a:spLocks/>
            </p:cNvSpPr>
            <p:nvPr/>
          </p:nvSpPr>
          <p:spPr bwMode="auto">
            <a:xfrm>
              <a:off x="5854677" y="1635105"/>
              <a:ext cx="153988" cy="166688"/>
            </a:xfrm>
            <a:custGeom>
              <a:avLst/>
              <a:gdLst>
                <a:gd name="T0" fmla="*/ 2147483647 w 291"/>
                <a:gd name="T1" fmla="*/ 0 h 315"/>
                <a:gd name="T2" fmla="*/ 2147483647 w 291"/>
                <a:gd name="T3" fmla="*/ 2147483647 h 315"/>
                <a:gd name="T4" fmla="*/ 2147483647 w 291"/>
                <a:gd name="T5" fmla="*/ 2147483647 h 315"/>
                <a:gd name="T6" fmla="*/ 2147483647 w 291"/>
                <a:gd name="T7" fmla="*/ 2147483647 h 315"/>
                <a:gd name="T8" fmla="*/ 2147483647 w 291"/>
                <a:gd name="T9" fmla="*/ 2147483647 h 315"/>
                <a:gd name="T10" fmla="*/ 2147483647 w 291"/>
                <a:gd name="T11" fmla="*/ 2147483647 h 315"/>
                <a:gd name="T12" fmla="*/ 2147483647 w 291"/>
                <a:gd name="T13" fmla="*/ 2147483647 h 315"/>
                <a:gd name="T14" fmla="*/ 0 w 291"/>
                <a:gd name="T15" fmla="*/ 2147483647 h 315"/>
                <a:gd name="T16" fmla="*/ 2147483647 w 291"/>
                <a:gd name="T17" fmla="*/ 2147483647 h 315"/>
                <a:gd name="T18" fmla="*/ 2147483647 w 291"/>
                <a:gd name="T19" fmla="*/ 2147483647 h 315"/>
                <a:gd name="T20" fmla="*/ 2147483647 w 291"/>
                <a:gd name="T21" fmla="*/ 2147483647 h 315"/>
                <a:gd name="T22" fmla="*/ 2147483647 w 291"/>
                <a:gd name="T23" fmla="*/ 2147483647 h 315"/>
                <a:gd name="T24" fmla="*/ 2147483647 w 291"/>
                <a:gd name="T25" fmla="*/ 2147483647 h 315"/>
                <a:gd name="T26" fmla="*/ 2147483647 w 291"/>
                <a:gd name="T27" fmla="*/ 2147483647 h 315"/>
                <a:gd name="T28" fmla="*/ 2147483647 w 291"/>
                <a:gd name="T29" fmla="*/ 2147483647 h 315"/>
                <a:gd name="T30" fmla="*/ 2147483647 w 291"/>
                <a:gd name="T31" fmla="*/ 2147483647 h 315"/>
                <a:gd name="T32" fmla="*/ 2147483647 w 291"/>
                <a:gd name="T33" fmla="*/ 2147483647 h 315"/>
                <a:gd name="T34" fmla="*/ 2147483647 w 291"/>
                <a:gd name="T35" fmla="*/ 2147483647 h 315"/>
                <a:gd name="T36" fmla="*/ 2147483647 w 291"/>
                <a:gd name="T37" fmla="*/ 2147483647 h 315"/>
                <a:gd name="T38" fmla="*/ 2147483647 w 291"/>
                <a:gd name="T39" fmla="*/ 2147483647 h 315"/>
                <a:gd name="T40" fmla="*/ 2147483647 w 291"/>
                <a:gd name="T41" fmla="*/ 2147483647 h 315"/>
                <a:gd name="T42" fmla="*/ 2147483647 w 291"/>
                <a:gd name="T43" fmla="*/ 2147483647 h 315"/>
                <a:gd name="T44" fmla="*/ 2147483647 w 291"/>
                <a:gd name="T45" fmla="*/ 2147483647 h 315"/>
                <a:gd name="T46" fmla="*/ 2147483647 w 291"/>
                <a:gd name="T47" fmla="*/ 2147483647 h 315"/>
                <a:gd name="T48" fmla="*/ 2147483647 w 291"/>
                <a:gd name="T49" fmla="*/ 2147483647 h 315"/>
                <a:gd name="T50" fmla="*/ 2147483647 w 291"/>
                <a:gd name="T51" fmla="*/ 2147483647 h 315"/>
                <a:gd name="T52" fmla="*/ 2147483647 w 291"/>
                <a:gd name="T53" fmla="*/ 2147483647 h 315"/>
                <a:gd name="T54" fmla="*/ 2147483647 w 291"/>
                <a:gd name="T55" fmla="*/ 2147483647 h 315"/>
                <a:gd name="T56" fmla="*/ 2147483647 w 291"/>
                <a:gd name="T57" fmla="*/ 2147483647 h 315"/>
                <a:gd name="T58" fmla="*/ 2147483647 w 291"/>
                <a:gd name="T59" fmla="*/ 2147483647 h 315"/>
                <a:gd name="T60" fmla="*/ 2147483647 w 291"/>
                <a:gd name="T61" fmla="*/ 2147483647 h 315"/>
                <a:gd name="T62" fmla="*/ 2147483647 w 291"/>
                <a:gd name="T63" fmla="*/ 2147483647 h 315"/>
                <a:gd name="T64" fmla="*/ 2147483647 w 291"/>
                <a:gd name="T65" fmla="*/ 2147483647 h 315"/>
                <a:gd name="T66" fmla="*/ 2147483647 w 291"/>
                <a:gd name="T67" fmla="*/ 2147483647 h 315"/>
                <a:gd name="T68" fmla="*/ 2147483647 w 291"/>
                <a:gd name="T69" fmla="*/ 2147483647 h 315"/>
                <a:gd name="T70" fmla="*/ 2147483647 w 291"/>
                <a:gd name="T71" fmla="*/ 2147483647 h 315"/>
                <a:gd name="T72" fmla="*/ 2147483647 w 291"/>
                <a:gd name="T73" fmla="*/ 2147483647 h 315"/>
                <a:gd name="T74" fmla="*/ 2147483647 w 291"/>
                <a:gd name="T75" fmla="*/ 2147483647 h 315"/>
                <a:gd name="T76" fmla="*/ 2147483647 w 291"/>
                <a:gd name="T77" fmla="*/ 2147483647 h 315"/>
                <a:gd name="T78" fmla="*/ 2147483647 w 291"/>
                <a:gd name="T79" fmla="*/ 2147483647 h 315"/>
                <a:gd name="T80" fmla="*/ 2147483647 w 291"/>
                <a:gd name="T81" fmla="*/ 2147483647 h 315"/>
                <a:gd name="T82" fmla="*/ 2147483647 w 291"/>
                <a:gd name="T83" fmla="*/ 2147483647 h 315"/>
                <a:gd name="T84" fmla="*/ 2147483647 w 291"/>
                <a:gd name="T85" fmla="*/ 2147483647 h 315"/>
                <a:gd name="T86" fmla="*/ 2147483647 w 291"/>
                <a:gd name="T87" fmla="*/ 2147483647 h 315"/>
                <a:gd name="T88" fmla="*/ 2147483647 w 291"/>
                <a:gd name="T89" fmla="*/ 2147483647 h 315"/>
                <a:gd name="T90" fmla="*/ 2147483647 w 291"/>
                <a:gd name="T91" fmla="*/ 2147483647 h 315"/>
                <a:gd name="T92" fmla="*/ 2147483647 w 291"/>
                <a:gd name="T93" fmla="*/ 2147483647 h 315"/>
                <a:gd name="T94" fmla="*/ 2147483647 w 291"/>
                <a:gd name="T95" fmla="*/ 2147483647 h 315"/>
                <a:gd name="T96" fmla="*/ 2147483647 w 291"/>
                <a:gd name="T97" fmla="*/ 2147483647 h 315"/>
                <a:gd name="T98" fmla="*/ 2147483647 w 291"/>
                <a:gd name="T99" fmla="*/ 2147483647 h 315"/>
                <a:gd name="T100" fmla="*/ 2147483647 w 291"/>
                <a:gd name="T101" fmla="*/ 2147483647 h 315"/>
                <a:gd name="T102" fmla="*/ 2147483647 w 291"/>
                <a:gd name="T103" fmla="*/ 2147483647 h 315"/>
                <a:gd name="T104" fmla="*/ 2147483647 w 291"/>
                <a:gd name="T105" fmla="*/ 2147483647 h 315"/>
                <a:gd name="T106" fmla="*/ 2147483647 w 291"/>
                <a:gd name="T107" fmla="*/ 2147483647 h 315"/>
                <a:gd name="T108" fmla="*/ 2147483647 w 291"/>
                <a:gd name="T109" fmla="*/ 2147483647 h 315"/>
                <a:gd name="T110" fmla="*/ 2147483647 w 291"/>
                <a:gd name="T111" fmla="*/ 2147483647 h 315"/>
                <a:gd name="T112" fmla="*/ 2147483647 w 291"/>
                <a:gd name="T113" fmla="*/ 0 h 31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91"/>
                <a:gd name="T172" fmla="*/ 0 h 315"/>
                <a:gd name="T173" fmla="*/ 291 w 291"/>
                <a:gd name="T174" fmla="*/ 315 h 31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91" h="315">
                  <a:moveTo>
                    <a:pt x="27" y="0"/>
                  </a:moveTo>
                  <a:lnTo>
                    <a:pt x="22" y="15"/>
                  </a:lnTo>
                  <a:lnTo>
                    <a:pt x="22" y="28"/>
                  </a:lnTo>
                  <a:lnTo>
                    <a:pt x="15" y="41"/>
                  </a:lnTo>
                  <a:lnTo>
                    <a:pt x="15" y="54"/>
                  </a:lnTo>
                  <a:lnTo>
                    <a:pt x="7" y="74"/>
                  </a:lnTo>
                  <a:lnTo>
                    <a:pt x="7" y="94"/>
                  </a:lnTo>
                  <a:lnTo>
                    <a:pt x="0" y="109"/>
                  </a:lnTo>
                  <a:lnTo>
                    <a:pt x="4" y="124"/>
                  </a:lnTo>
                  <a:lnTo>
                    <a:pt x="7" y="135"/>
                  </a:lnTo>
                  <a:lnTo>
                    <a:pt x="18" y="152"/>
                  </a:lnTo>
                  <a:lnTo>
                    <a:pt x="27" y="161"/>
                  </a:lnTo>
                  <a:lnTo>
                    <a:pt x="41" y="164"/>
                  </a:lnTo>
                  <a:lnTo>
                    <a:pt x="59" y="164"/>
                  </a:lnTo>
                  <a:lnTo>
                    <a:pt x="75" y="166"/>
                  </a:lnTo>
                  <a:lnTo>
                    <a:pt x="92" y="166"/>
                  </a:lnTo>
                  <a:lnTo>
                    <a:pt x="107" y="172"/>
                  </a:lnTo>
                  <a:lnTo>
                    <a:pt x="121" y="181"/>
                  </a:lnTo>
                  <a:lnTo>
                    <a:pt x="138" y="201"/>
                  </a:lnTo>
                  <a:lnTo>
                    <a:pt x="147" y="218"/>
                  </a:lnTo>
                  <a:lnTo>
                    <a:pt x="158" y="238"/>
                  </a:lnTo>
                  <a:lnTo>
                    <a:pt x="171" y="253"/>
                  </a:lnTo>
                  <a:lnTo>
                    <a:pt x="182" y="269"/>
                  </a:lnTo>
                  <a:lnTo>
                    <a:pt x="191" y="278"/>
                  </a:lnTo>
                  <a:lnTo>
                    <a:pt x="202" y="290"/>
                  </a:lnTo>
                  <a:lnTo>
                    <a:pt x="217" y="302"/>
                  </a:lnTo>
                  <a:lnTo>
                    <a:pt x="234" y="313"/>
                  </a:lnTo>
                  <a:lnTo>
                    <a:pt x="245" y="315"/>
                  </a:lnTo>
                  <a:lnTo>
                    <a:pt x="256" y="315"/>
                  </a:lnTo>
                  <a:lnTo>
                    <a:pt x="263" y="307"/>
                  </a:lnTo>
                  <a:lnTo>
                    <a:pt x="265" y="299"/>
                  </a:lnTo>
                  <a:lnTo>
                    <a:pt x="263" y="282"/>
                  </a:lnTo>
                  <a:lnTo>
                    <a:pt x="263" y="264"/>
                  </a:lnTo>
                  <a:lnTo>
                    <a:pt x="263" y="238"/>
                  </a:lnTo>
                  <a:lnTo>
                    <a:pt x="263" y="216"/>
                  </a:lnTo>
                  <a:lnTo>
                    <a:pt x="263" y="186"/>
                  </a:lnTo>
                  <a:lnTo>
                    <a:pt x="271" y="170"/>
                  </a:lnTo>
                  <a:lnTo>
                    <a:pt x="280" y="155"/>
                  </a:lnTo>
                  <a:lnTo>
                    <a:pt x="288" y="146"/>
                  </a:lnTo>
                  <a:lnTo>
                    <a:pt x="291" y="135"/>
                  </a:lnTo>
                  <a:lnTo>
                    <a:pt x="291" y="129"/>
                  </a:lnTo>
                  <a:lnTo>
                    <a:pt x="280" y="126"/>
                  </a:lnTo>
                  <a:lnTo>
                    <a:pt x="263" y="124"/>
                  </a:lnTo>
                  <a:lnTo>
                    <a:pt x="234" y="120"/>
                  </a:lnTo>
                  <a:lnTo>
                    <a:pt x="210" y="120"/>
                  </a:lnTo>
                  <a:lnTo>
                    <a:pt x="188" y="124"/>
                  </a:lnTo>
                  <a:lnTo>
                    <a:pt x="171" y="126"/>
                  </a:lnTo>
                  <a:lnTo>
                    <a:pt x="151" y="124"/>
                  </a:lnTo>
                  <a:lnTo>
                    <a:pt x="130" y="120"/>
                  </a:lnTo>
                  <a:lnTo>
                    <a:pt x="110" y="109"/>
                  </a:lnTo>
                  <a:lnTo>
                    <a:pt x="96" y="92"/>
                  </a:lnTo>
                  <a:lnTo>
                    <a:pt x="75" y="65"/>
                  </a:lnTo>
                  <a:lnTo>
                    <a:pt x="59" y="46"/>
                  </a:lnTo>
                  <a:lnTo>
                    <a:pt x="46" y="28"/>
                  </a:lnTo>
                  <a:lnTo>
                    <a:pt x="38" y="19"/>
                  </a:lnTo>
                  <a:lnTo>
                    <a:pt x="27" y="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9FAF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06" name="Freeform 59"/>
            <p:cNvSpPr>
              <a:spLocks/>
            </p:cNvSpPr>
            <p:nvPr/>
          </p:nvSpPr>
          <p:spPr bwMode="auto">
            <a:xfrm>
              <a:off x="5043464" y="1571605"/>
              <a:ext cx="835025" cy="1420813"/>
            </a:xfrm>
            <a:custGeom>
              <a:avLst/>
              <a:gdLst>
                <a:gd name="T0" fmla="*/ 2147483647 w 1577"/>
                <a:gd name="T1" fmla="*/ 2147483647 h 2683"/>
                <a:gd name="T2" fmla="*/ 2147483647 w 1577"/>
                <a:gd name="T3" fmla="*/ 2147483647 h 2683"/>
                <a:gd name="T4" fmla="*/ 2147483647 w 1577"/>
                <a:gd name="T5" fmla="*/ 2147483647 h 2683"/>
                <a:gd name="T6" fmla="*/ 2147483647 w 1577"/>
                <a:gd name="T7" fmla="*/ 2147483647 h 2683"/>
                <a:gd name="T8" fmla="*/ 2147483647 w 1577"/>
                <a:gd name="T9" fmla="*/ 2147483647 h 2683"/>
                <a:gd name="T10" fmla="*/ 2147483647 w 1577"/>
                <a:gd name="T11" fmla="*/ 2147483647 h 2683"/>
                <a:gd name="T12" fmla="*/ 2147483647 w 1577"/>
                <a:gd name="T13" fmla="*/ 2147483647 h 2683"/>
                <a:gd name="T14" fmla="*/ 2147483647 w 1577"/>
                <a:gd name="T15" fmla="*/ 2147483647 h 2683"/>
                <a:gd name="T16" fmla="*/ 2147483647 w 1577"/>
                <a:gd name="T17" fmla="*/ 2147483647 h 2683"/>
                <a:gd name="T18" fmla="*/ 2147483647 w 1577"/>
                <a:gd name="T19" fmla="*/ 2147483647 h 2683"/>
                <a:gd name="T20" fmla="*/ 2147483647 w 1577"/>
                <a:gd name="T21" fmla="*/ 2147483647 h 2683"/>
                <a:gd name="T22" fmla="*/ 2147483647 w 1577"/>
                <a:gd name="T23" fmla="*/ 2147483647 h 2683"/>
                <a:gd name="T24" fmla="*/ 2147483647 w 1577"/>
                <a:gd name="T25" fmla="*/ 2147483647 h 2683"/>
                <a:gd name="T26" fmla="*/ 2147483647 w 1577"/>
                <a:gd name="T27" fmla="*/ 2147483647 h 2683"/>
                <a:gd name="T28" fmla="*/ 2147483647 w 1577"/>
                <a:gd name="T29" fmla="*/ 2147483647 h 2683"/>
                <a:gd name="T30" fmla="*/ 2147483647 w 1577"/>
                <a:gd name="T31" fmla="*/ 2147483647 h 2683"/>
                <a:gd name="T32" fmla="*/ 2147483647 w 1577"/>
                <a:gd name="T33" fmla="*/ 2147483647 h 2683"/>
                <a:gd name="T34" fmla="*/ 2147483647 w 1577"/>
                <a:gd name="T35" fmla="*/ 2147483647 h 2683"/>
                <a:gd name="T36" fmla="*/ 2147483647 w 1577"/>
                <a:gd name="T37" fmla="*/ 2147483647 h 2683"/>
                <a:gd name="T38" fmla="*/ 2147483647 w 1577"/>
                <a:gd name="T39" fmla="*/ 2147483647 h 2683"/>
                <a:gd name="T40" fmla="*/ 2147483647 w 1577"/>
                <a:gd name="T41" fmla="*/ 2147483647 h 2683"/>
                <a:gd name="T42" fmla="*/ 2147483647 w 1577"/>
                <a:gd name="T43" fmla="*/ 2147483647 h 2683"/>
                <a:gd name="T44" fmla="*/ 2147483647 w 1577"/>
                <a:gd name="T45" fmla="*/ 2147483647 h 2683"/>
                <a:gd name="T46" fmla="*/ 2147483647 w 1577"/>
                <a:gd name="T47" fmla="*/ 2147483647 h 2683"/>
                <a:gd name="T48" fmla="*/ 2147483647 w 1577"/>
                <a:gd name="T49" fmla="*/ 2147483647 h 2683"/>
                <a:gd name="T50" fmla="*/ 2147483647 w 1577"/>
                <a:gd name="T51" fmla="*/ 2147483647 h 2683"/>
                <a:gd name="T52" fmla="*/ 2147483647 w 1577"/>
                <a:gd name="T53" fmla="*/ 2147483647 h 2683"/>
                <a:gd name="T54" fmla="*/ 2147483647 w 1577"/>
                <a:gd name="T55" fmla="*/ 2147483647 h 2683"/>
                <a:gd name="T56" fmla="*/ 2147483647 w 1577"/>
                <a:gd name="T57" fmla="*/ 2147483647 h 2683"/>
                <a:gd name="T58" fmla="*/ 2147483647 w 1577"/>
                <a:gd name="T59" fmla="*/ 2147483647 h 2683"/>
                <a:gd name="T60" fmla="*/ 2147483647 w 1577"/>
                <a:gd name="T61" fmla="*/ 2147483647 h 2683"/>
                <a:gd name="T62" fmla="*/ 2147483647 w 1577"/>
                <a:gd name="T63" fmla="*/ 2147483647 h 2683"/>
                <a:gd name="T64" fmla="*/ 2147483647 w 1577"/>
                <a:gd name="T65" fmla="*/ 2147483647 h 2683"/>
                <a:gd name="T66" fmla="*/ 2147483647 w 1577"/>
                <a:gd name="T67" fmla="*/ 2147483647 h 2683"/>
                <a:gd name="T68" fmla="*/ 2147483647 w 1577"/>
                <a:gd name="T69" fmla="*/ 2147483647 h 2683"/>
                <a:gd name="T70" fmla="*/ 2147483647 w 1577"/>
                <a:gd name="T71" fmla="*/ 2147483647 h 2683"/>
                <a:gd name="T72" fmla="*/ 2147483647 w 1577"/>
                <a:gd name="T73" fmla="*/ 2147483647 h 2683"/>
                <a:gd name="T74" fmla="*/ 2147483647 w 1577"/>
                <a:gd name="T75" fmla="*/ 2147483647 h 2683"/>
                <a:gd name="T76" fmla="*/ 2147483647 w 1577"/>
                <a:gd name="T77" fmla="*/ 2147483647 h 2683"/>
                <a:gd name="T78" fmla="*/ 2147483647 w 1577"/>
                <a:gd name="T79" fmla="*/ 2147483647 h 2683"/>
                <a:gd name="T80" fmla="*/ 2147483647 w 1577"/>
                <a:gd name="T81" fmla="*/ 2147483647 h 2683"/>
                <a:gd name="T82" fmla="*/ 2147483647 w 1577"/>
                <a:gd name="T83" fmla="*/ 2147483647 h 2683"/>
                <a:gd name="T84" fmla="*/ 2147483647 w 1577"/>
                <a:gd name="T85" fmla="*/ 2147483647 h 2683"/>
                <a:gd name="T86" fmla="*/ 2147483647 w 1577"/>
                <a:gd name="T87" fmla="*/ 2147483647 h 2683"/>
                <a:gd name="T88" fmla="*/ 2147483647 w 1577"/>
                <a:gd name="T89" fmla="*/ 2147483647 h 2683"/>
                <a:gd name="T90" fmla="*/ 0 w 1577"/>
                <a:gd name="T91" fmla="*/ 2147483647 h 2683"/>
                <a:gd name="T92" fmla="*/ 2147483647 w 1577"/>
                <a:gd name="T93" fmla="*/ 2147483647 h 2683"/>
                <a:gd name="T94" fmla="*/ 2147483647 w 1577"/>
                <a:gd name="T95" fmla="*/ 2147483647 h 2683"/>
                <a:gd name="T96" fmla="*/ 2147483647 w 1577"/>
                <a:gd name="T97" fmla="*/ 2147483647 h 2683"/>
                <a:gd name="T98" fmla="*/ 2147483647 w 1577"/>
                <a:gd name="T99" fmla="*/ 2147483647 h 2683"/>
                <a:gd name="T100" fmla="*/ 2147483647 w 1577"/>
                <a:gd name="T101" fmla="*/ 2147483647 h 2683"/>
                <a:gd name="T102" fmla="*/ 2147483647 w 1577"/>
                <a:gd name="T103" fmla="*/ 2147483647 h 2683"/>
                <a:gd name="T104" fmla="*/ 2147483647 w 1577"/>
                <a:gd name="T105" fmla="*/ 2147483647 h 2683"/>
                <a:gd name="T106" fmla="*/ 2147483647 w 1577"/>
                <a:gd name="T107" fmla="*/ 2147483647 h 2683"/>
                <a:gd name="T108" fmla="*/ 2147483647 w 1577"/>
                <a:gd name="T109" fmla="*/ 2147483647 h 2683"/>
                <a:gd name="T110" fmla="*/ 2147483647 w 1577"/>
                <a:gd name="T111" fmla="*/ 2147483647 h 2683"/>
                <a:gd name="T112" fmla="*/ 2147483647 w 1577"/>
                <a:gd name="T113" fmla="*/ 2147483647 h 2683"/>
                <a:gd name="T114" fmla="*/ 2147483647 w 1577"/>
                <a:gd name="T115" fmla="*/ 2147483647 h 268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577"/>
                <a:gd name="T175" fmla="*/ 0 h 2683"/>
                <a:gd name="T176" fmla="*/ 1577 w 1577"/>
                <a:gd name="T177" fmla="*/ 2683 h 268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577" h="2683">
                  <a:moveTo>
                    <a:pt x="1166" y="0"/>
                  </a:moveTo>
                  <a:lnTo>
                    <a:pt x="1166" y="3"/>
                  </a:lnTo>
                  <a:lnTo>
                    <a:pt x="1169" y="21"/>
                  </a:lnTo>
                  <a:lnTo>
                    <a:pt x="1174" y="41"/>
                  </a:lnTo>
                  <a:lnTo>
                    <a:pt x="1180" y="69"/>
                  </a:lnTo>
                  <a:lnTo>
                    <a:pt x="1187" y="98"/>
                  </a:lnTo>
                  <a:lnTo>
                    <a:pt x="1192" y="126"/>
                  </a:lnTo>
                  <a:lnTo>
                    <a:pt x="1192" y="155"/>
                  </a:lnTo>
                  <a:lnTo>
                    <a:pt x="1195" y="181"/>
                  </a:lnTo>
                  <a:lnTo>
                    <a:pt x="1189" y="198"/>
                  </a:lnTo>
                  <a:lnTo>
                    <a:pt x="1183" y="218"/>
                  </a:lnTo>
                  <a:lnTo>
                    <a:pt x="1174" y="233"/>
                  </a:lnTo>
                  <a:lnTo>
                    <a:pt x="1169" y="249"/>
                  </a:lnTo>
                  <a:lnTo>
                    <a:pt x="1161" y="262"/>
                  </a:lnTo>
                  <a:lnTo>
                    <a:pt x="1154" y="279"/>
                  </a:lnTo>
                  <a:lnTo>
                    <a:pt x="1149" y="290"/>
                  </a:lnTo>
                  <a:lnTo>
                    <a:pt x="1149" y="308"/>
                  </a:lnTo>
                  <a:lnTo>
                    <a:pt x="1154" y="325"/>
                  </a:lnTo>
                  <a:lnTo>
                    <a:pt x="1178" y="334"/>
                  </a:lnTo>
                  <a:lnTo>
                    <a:pt x="1187" y="336"/>
                  </a:lnTo>
                  <a:lnTo>
                    <a:pt x="1203" y="341"/>
                  </a:lnTo>
                  <a:lnTo>
                    <a:pt x="1218" y="350"/>
                  </a:lnTo>
                  <a:lnTo>
                    <a:pt x="1233" y="367"/>
                  </a:lnTo>
                  <a:lnTo>
                    <a:pt x="1241" y="382"/>
                  </a:lnTo>
                  <a:lnTo>
                    <a:pt x="1253" y="394"/>
                  </a:lnTo>
                  <a:lnTo>
                    <a:pt x="1257" y="408"/>
                  </a:lnTo>
                  <a:lnTo>
                    <a:pt x="1266" y="422"/>
                  </a:lnTo>
                  <a:lnTo>
                    <a:pt x="1275" y="440"/>
                  </a:lnTo>
                  <a:lnTo>
                    <a:pt x="1287" y="454"/>
                  </a:lnTo>
                  <a:lnTo>
                    <a:pt x="1295" y="451"/>
                  </a:lnTo>
                  <a:lnTo>
                    <a:pt x="1312" y="451"/>
                  </a:lnTo>
                  <a:lnTo>
                    <a:pt x="1327" y="451"/>
                  </a:lnTo>
                  <a:lnTo>
                    <a:pt x="1349" y="451"/>
                  </a:lnTo>
                  <a:lnTo>
                    <a:pt x="1364" y="451"/>
                  </a:lnTo>
                  <a:lnTo>
                    <a:pt x="1378" y="457"/>
                  </a:lnTo>
                  <a:lnTo>
                    <a:pt x="1393" y="463"/>
                  </a:lnTo>
                  <a:lnTo>
                    <a:pt x="1408" y="479"/>
                  </a:lnTo>
                  <a:lnTo>
                    <a:pt x="1408" y="494"/>
                  </a:lnTo>
                  <a:lnTo>
                    <a:pt x="1410" y="509"/>
                  </a:lnTo>
                  <a:lnTo>
                    <a:pt x="1408" y="520"/>
                  </a:lnTo>
                  <a:lnTo>
                    <a:pt x="1404" y="534"/>
                  </a:lnTo>
                  <a:lnTo>
                    <a:pt x="1393" y="554"/>
                  </a:lnTo>
                  <a:lnTo>
                    <a:pt x="1395" y="584"/>
                  </a:lnTo>
                  <a:lnTo>
                    <a:pt x="1404" y="592"/>
                  </a:lnTo>
                  <a:lnTo>
                    <a:pt x="1419" y="597"/>
                  </a:lnTo>
                  <a:lnTo>
                    <a:pt x="1436" y="597"/>
                  </a:lnTo>
                  <a:lnTo>
                    <a:pt x="1459" y="600"/>
                  </a:lnTo>
                  <a:lnTo>
                    <a:pt x="1479" y="600"/>
                  </a:lnTo>
                  <a:lnTo>
                    <a:pt x="1502" y="604"/>
                  </a:lnTo>
                  <a:lnTo>
                    <a:pt x="1516" y="612"/>
                  </a:lnTo>
                  <a:lnTo>
                    <a:pt x="1528" y="630"/>
                  </a:lnTo>
                  <a:lnTo>
                    <a:pt x="1528" y="646"/>
                  </a:lnTo>
                  <a:lnTo>
                    <a:pt x="1528" y="663"/>
                  </a:lnTo>
                  <a:lnTo>
                    <a:pt x="1525" y="678"/>
                  </a:lnTo>
                  <a:lnTo>
                    <a:pt x="1522" y="692"/>
                  </a:lnTo>
                  <a:lnTo>
                    <a:pt x="1516" y="707"/>
                  </a:lnTo>
                  <a:lnTo>
                    <a:pt x="1514" y="724"/>
                  </a:lnTo>
                  <a:lnTo>
                    <a:pt x="1514" y="742"/>
                  </a:lnTo>
                  <a:lnTo>
                    <a:pt x="1522" y="761"/>
                  </a:lnTo>
                  <a:lnTo>
                    <a:pt x="1528" y="775"/>
                  </a:lnTo>
                  <a:lnTo>
                    <a:pt x="1540" y="788"/>
                  </a:lnTo>
                  <a:lnTo>
                    <a:pt x="1551" y="796"/>
                  </a:lnTo>
                  <a:lnTo>
                    <a:pt x="1566" y="807"/>
                  </a:lnTo>
                  <a:lnTo>
                    <a:pt x="1571" y="816"/>
                  </a:lnTo>
                  <a:lnTo>
                    <a:pt x="1577" y="827"/>
                  </a:lnTo>
                  <a:lnTo>
                    <a:pt x="1574" y="842"/>
                  </a:lnTo>
                  <a:lnTo>
                    <a:pt x="1568" y="865"/>
                  </a:lnTo>
                  <a:lnTo>
                    <a:pt x="1551" y="884"/>
                  </a:lnTo>
                  <a:lnTo>
                    <a:pt x="1537" y="902"/>
                  </a:lnTo>
                  <a:lnTo>
                    <a:pt x="1522" y="917"/>
                  </a:lnTo>
                  <a:lnTo>
                    <a:pt x="1509" y="928"/>
                  </a:lnTo>
                  <a:lnTo>
                    <a:pt x="1479" y="930"/>
                  </a:lnTo>
                  <a:lnTo>
                    <a:pt x="1459" y="922"/>
                  </a:lnTo>
                  <a:lnTo>
                    <a:pt x="1445" y="904"/>
                  </a:lnTo>
                  <a:lnTo>
                    <a:pt x="1433" y="891"/>
                  </a:lnTo>
                  <a:lnTo>
                    <a:pt x="1419" y="867"/>
                  </a:lnTo>
                  <a:lnTo>
                    <a:pt x="1408" y="851"/>
                  </a:lnTo>
                  <a:lnTo>
                    <a:pt x="1390" y="830"/>
                  </a:lnTo>
                  <a:lnTo>
                    <a:pt x="1376" y="821"/>
                  </a:lnTo>
                  <a:lnTo>
                    <a:pt x="1356" y="816"/>
                  </a:lnTo>
                  <a:lnTo>
                    <a:pt x="1344" y="827"/>
                  </a:lnTo>
                  <a:lnTo>
                    <a:pt x="1325" y="838"/>
                  </a:lnTo>
                  <a:lnTo>
                    <a:pt x="1301" y="853"/>
                  </a:lnTo>
                  <a:lnTo>
                    <a:pt x="1279" y="867"/>
                  </a:lnTo>
                  <a:lnTo>
                    <a:pt x="1257" y="882"/>
                  </a:lnTo>
                  <a:lnTo>
                    <a:pt x="1241" y="893"/>
                  </a:lnTo>
                  <a:lnTo>
                    <a:pt x="1233" y="904"/>
                  </a:lnTo>
                  <a:lnTo>
                    <a:pt x="1235" y="917"/>
                  </a:lnTo>
                  <a:lnTo>
                    <a:pt x="1255" y="928"/>
                  </a:lnTo>
                  <a:lnTo>
                    <a:pt x="1275" y="930"/>
                  </a:lnTo>
                  <a:lnTo>
                    <a:pt x="1298" y="934"/>
                  </a:lnTo>
                  <a:lnTo>
                    <a:pt x="1316" y="930"/>
                  </a:lnTo>
                  <a:lnTo>
                    <a:pt x="1338" y="930"/>
                  </a:lnTo>
                  <a:lnTo>
                    <a:pt x="1353" y="930"/>
                  </a:lnTo>
                  <a:lnTo>
                    <a:pt x="1367" y="934"/>
                  </a:lnTo>
                  <a:lnTo>
                    <a:pt x="1378" y="939"/>
                  </a:lnTo>
                  <a:lnTo>
                    <a:pt x="1393" y="954"/>
                  </a:lnTo>
                  <a:lnTo>
                    <a:pt x="1404" y="965"/>
                  </a:lnTo>
                  <a:lnTo>
                    <a:pt x="1410" y="974"/>
                  </a:lnTo>
                  <a:lnTo>
                    <a:pt x="1419" y="983"/>
                  </a:lnTo>
                  <a:lnTo>
                    <a:pt x="1424" y="991"/>
                  </a:lnTo>
                  <a:lnTo>
                    <a:pt x="1424" y="996"/>
                  </a:lnTo>
                  <a:lnTo>
                    <a:pt x="1430" y="1005"/>
                  </a:lnTo>
                  <a:lnTo>
                    <a:pt x="1424" y="1017"/>
                  </a:lnTo>
                  <a:lnTo>
                    <a:pt x="1419" y="1035"/>
                  </a:lnTo>
                  <a:lnTo>
                    <a:pt x="1404" y="1046"/>
                  </a:lnTo>
                  <a:lnTo>
                    <a:pt x="1390" y="1057"/>
                  </a:lnTo>
                  <a:lnTo>
                    <a:pt x="1378" y="1066"/>
                  </a:lnTo>
                  <a:lnTo>
                    <a:pt x="1364" y="1077"/>
                  </a:lnTo>
                  <a:lnTo>
                    <a:pt x="1349" y="1086"/>
                  </a:lnTo>
                  <a:lnTo>
                    <a:pt x="1338" y="1097"/>
                  </a:lnTo>
                  <a:lnTo>
                    <a:pt x="1327" y="1112"/>
                  </a:lnTo>
                  <a:lnTo>
                    <a:pt x="1327" y="1129"/>
                  </a:lnTo>
                  <a:lnTo>
                    <a:pt x="1325" y="1143"/>
                  </a:lnTo>
                  <a:lnTo>
                    <a:pt x="1325" y="1160"/>
                  </a:lnTo>
                  <a:lnTo>
                    <a:pt x="1325" y="1178"/>
                  </a:lnTo>
                  <a:lnTo>
                    <a:pt x="1327" y="1195"/>
                  </a:lnTo>
                  <a:lnTo>
                    <a:pt x="1327" y="1210"/>
                  </a:lnTo>
                  <a:lnTo>
                    <a:pt x="1327" y="1233"/>
                  </a:lnTo>
                  <a:lnTo>
                    <a:pt x="1327" y="1252"/>
                  </a:lnTo>
                  <a:lnTo>
                    <a:pt x="1330" y="1281"/>
                  </a:lnTo>
                  <a:lnTo>
                    <a:pt x="1327" y="1290"/>
                  </a:lnTo>
                  <a:lnTo>
                    <a:pt x="1327" y="1310"/>
                  </a:lnTo>
                  <a:lnTo>
                    <a:pt x="1327" y="1324"/>
                  </a:lnTo>
                  <a:lnTo>
                    <a:pt x="1327" y="1342"/>
                  </a:lnTo>
                  <a:lnTo>
                    <a:pt x="1327" y="1362"/>
                  </a:lnTo>
                  <a:lnTo>
                    <a:pt x="1325" y="1379"/>
                  </a:lnTo>
                  <a:lnTo>
                    <a:pt x="1321" y="1397"/>
                  </a:lnTo>
                  <a:lnTo>
                    <a:pt x="1316" y="1416"/>
                  </a:lnTo>
                  <a:lnTo>
                    <a:pt x="1307" y="1445"/>
                  </a:lnTo>
                  <a:lnTo>
                    <a:pt x="1292" y="1471"/>
                  </a:lnTo>
                  <a:lnTo>
                    <a:pt x="1275" y="1489"/>
                  </a:lnTo>
                  <a:lnTo>
                    <a:pt x="1255" y="1497"/>
                  </a:lnTo>
                  <a:lnTo>
                    <a:pt x="1229" y="1497"/>
                  </a:lnTo>
                  <a:lnTo>
                    <a:pt x="1207" y="1497"/>
                  </a:lnTo>
                  <a:lnTo>
                    <a:pt x="1189" y="1497"/>
                  </a:lnTo>
                  <a:lnTo>
                    <a:pt x="1178" y="1497"/>
                  </a:lnTo>
                  <a:lnTo>
                    <a:pt x="1169" y="1500"/>
                  </a:lnTo>
                  <a:lnTo>
                    <a:pt x="1166" y="1508"/>
                  </a:lnTo>
                  <a:lnTo>
                    <a:pt x="1169" y="1515"/>
                  </a:lnTo>
                  <a:lnTo>
                    <a:pt x="1180" y="1526"/>
                  </a:lnTo>
                  <a:lnTo>
                    <a:pt x="1187" y="1528"/>
                  </a:lnTo>
                  <a:lnTo>
                    <a:pt x="1195" y="1535"/>
                  </a:lnTo>
                  <a:lnTo>
                    <a:pt x="1209" y="1537"/>
                  </a:lnTo>
                  <a:lnTo>
                    <a:pt x="1226" y="1540"/>
                  </a:lnTo>
                  <a:lnTo>
                    <a:pt x="1241" y="1543"/>
                  </a:lnTo>
                  <a:lnTo>
                    <a:pt x="1261" y="1548"/>
                  </a:lnTo>
                  <a:lnTo>
                    <a:pt x="1279" y="1548"/>
                  </a:lnTo>
                  <a:lnTo>
                    <a:pt x="1301" y="1552"/>
                  </a:lnTo>
                  <a:lnTo>
                    <a:pt x="1316" y="1557"/>
                  </a:lnTo>
                  <a:lnTo>
                    <a:pt x="1336" y="1561"/>
                  </a:lnTo>
                  <a:lnTo>
                    <a:pt x="1353" y="1563"/>
                  </a:lnTo>
                  <a:lnTo>
                    <a:pt x="1364" y="1572"/>
                  </a:lnTo>
                  <a:lnTo>
                    <a:pt x="1390" y="1583"/>
                  </a:lnTo>
                  <a:lnTo>
                    <a:pt x="1408" y="1600"/>
                  </a:lnTo>
                  <a:lnTo>
                    <a:pt x="1417" y="1618"/>
                  </a:lnTo>
                  <a:lnTo>
                    <a:pt x="1419" y="1638"/>
                  </a:lnTo>
                  <a:lnTo>
                    <a:pt x="1422" y="1649"/>
                  </a:lnTo>
                  <a:lnTo>
                    <a:pt x="1430" y="1664"/>
                  </a:lnTo>
                  <a:lnTo>
                    <a:pt x="1422" y="1677"/>
                  </a:lnTo>
                  <a:lnTo>
                    <a:pt x="1404" y="1684"/>
                  </a:lnTo>
                  <a:lnTo>
                    <a:pt x="1382" y="1681"/>
                  </a:lnTo>
                  <a:lnTo>
                    <a:pt x="1364" y="1677"/>
                  </a:lnTo>
                  <a:lnTo>
                    <a:pt x="1341" y="1669"/>
                  </a:lnTo>
                  <a:lnTo>
                    <a:pt x="1325" y="1666"/>
                  </a:lnTo>
                  <a:lnTo>
                    <a:pt x="1301" y="1666"/>
                  </a:lnTo>
                  <a:lnTo>
                    <a:pt x="1287" y="1666"/>
                  </a:lnTo>
                  <a:lnTo>
                    <a:pt x="1279" y="1677"/>
                  </a:lnTo>
                  <a:lnTo>
                    <a:pt x="1275" y="1695"/>
                  </a:lnTo>
                  <a:lnTo>
                    <a:pt x="1275" y="1715"/>
                  </a:lnTo>
                  <a:lnTo>
                    <a:pt x="1279" y="1736"/>
                  </a:lnTo>
                  <a:lnTo>
                    <a:pt x="1279" y="1747"/>
                  </a:lnTo>
                  <a:lnTo>
                    <a:pt x="1281" y="1761"/>
                  </a:lnTo>
                  <a:lnTo>
                    <a:pt x="1279" y="1776"/>
                  </a:lnTo>
                  <a:lnTo>
                    <a:pt x="1279" y="1787"/>
                  </a:lnTo>
                  <a:lnTo>
                    <a:pt x="1266" y="1796"/>
                  </a:lnTo>
                  <a:lnTo>
                    <a:pt x="1257" y="1804"/>
                  </a:lnTo>
                  <a:lnTo>
                    <a:pt x="1241" y="1804"/>
                  </a:lnTo>
                  <a:lnTo>
                    <a:pt x="1224" y="1810"/>
                  </a:lnTo>
                  <a:lnTo>
                    <a:pt x="1207" y="1804"/>
                  </a:lnTo>
                  <a:lnTo>
                    <a:pt x="1189" y="1802"/>
                  </a:lnTo>
                  <a:lnTo>
                    <a:pt x="1172" y="1802"/>
                  </a:lnTo>
                  <a:lnTo>
                    <a:pt x="1154" y="1802"/>
                  </a:lnTo>
                  <a:lnTo>
                    <a:pt x="1141" y="1804"/>
                  </a:lnTo>
                  <a:lnTo>
                    <a:pt x="1128" y="1822"/>
                  </a:lnTo>
                  <a:lnTo>
                    <a:pt x="1115" y="1827"/>
                  </a:lnTo>
                  <a:lnTo>
                    <a:pt x="1103" y="1839"/>
                  </a:lnTo>
                  <a:lnTo>
                    <a:pt x="1095" y="1842"/>
                  </a:lnTo>
                  <a:lnTo>
                    <a:pt x="1088" y="1848"/>
                  </a:lnTo>
                  <a:lnTo>
                    <a:pt x="1080" y="1859"/>
                  </a:lnTo>
                  <a:lnTo>
                    <a:pt x="1080" y="1879"/>
                  </a:lnTo>
                  <a:lnTo>
                    <a:pt x="1077" y="1894"/>
                  </a:lnTo>
                  <a:lnTo>
                    <a:pt x="1077" y="1916"/>
                  </a:lnTo>
                  <a:lnTo>
                    <a:pt x="1080" y="1940"/>
                  </a:lnTo>
                  <a:lnTo>
                    <a:pt x="1082" y="1968"/>
                  </a:lnTo>
                  <a:lnTo>
                    <a:pt x="1082" y="1991"/>
                  </a:lnTo>
                  <a:lnTo>
                    <a:pt x="1086" y="2014"/>
                  </a:lnTo>
                  <a:lnTo>
                    <a:pt x="1086" y="2034"/>
                  </a:lnTo>
                  <a:lnTo>
                    <a:pt x="1088" y="2052"/>
                  </a:lnTo>
                  <a:lnTo>
                    <a:pt x="1086" y="2080"/>
                  </a:lnTo>
                  <a:lnTo>
                    <a:pt x="1086" y="2098"/>
                  </a:lnTo>
                  <a:lnTo>
                    <a:pt x="1077" y="2106"/>
                  </a:lnTo>
                  <a:lnTo>
                    <a:pt x="1069" y="2115"/>
                  </a:lnTo>
                  <a:lnTo>
                    <a:pt x="1054" y="2120"/>
                  </a:lnTo>
                  <a:lnTo>
                    <a:pt x="1034" y="2129"/>
                  </a:lnTo>
                  <a:lnTo>
                    <a:pt x="1005" y="2135"/>
                  </a:lnTo>
                  <a:lnTo>
                    <a:pt x="988" y="2144"/>
                  </a:lnTo>
                  <a:lnTo>
                    <a:pt x="974" y="2157"/>
                  </a:lnTo>
                  <a:lnTo>
                    <a:pt x="965" y="2170"/>
                  </a:lnTo>
                  <a:lnTo>
                    <a:pt x="957" y="2183"/>
                  </a:lnTo>
                  <a:lnTo>
                    <a:pt x="950" y="2203"/>
                  </a:lnTo>
                  <a:lnTo>
                    <a:pt x="948" y="2221"/>
                  </a:lnTo>
                  <a:lnTo>
                    <a:pt x="944" y="2241"/>
                  </a:lnTo>
                  <a:lnTo>
                    <a:pt x="937" y="2255"/>
                  </a:lnTo>
                  <a:lnTo>
                    <a:pt x="931" y="2269"/>
                  </a:lnTo>
                  <a:lnTo>
                    <a:pt x="922" y="2275"/>
                  </a:lnTo>
                  <a:lnTo>
                    <a:pt x="916" y="2290"/>
                  </a:lnTo>
                  <a:lnTo>
                    <a:pt x="902" y="2290"/>
                  </a:lnTo>
                  <a:lnTo>
                    <a:pt x="891" y="2282"/>
                  </a:lnTo>
                  <a:lnTo>
                    <a:pt x="885" y="2267"/>
                  </a:lnTo>
                  <a:lnTo>
                    <a:pt x="882" y="2255"/>
                  </a:lnTo>
                  <a:lnTo>
                    <a:pt x="878" y="2236"/>
                  </a:lnTo>
                  <a:lnTo>
                    <a:pt x="878" y="2223"/>
                  </a:lnTo>
                  <a:lnTo>
                    <a:pt x="873" y="2207"/>
                  </a:lnTo>
                  <a:lnTo>
                    <a:pt x="870" y="2190"/>
                  </a:lnTo>
                  <a:lnTo>
                    <a:pt x="861" y="2170"/>
                  </a:lnTo>
                  <a:lnTo>
                    <a:pt x="852" y="2163"/>
                  </a:lnTo>
                  <a:lnTo>
                    <a:pt x="836" y="2149"/>
                  </a:lnTo>
                  <a:lnTo>
                    <a:pt x="819" y="2144"/>
                  </a:lnTo>
                  <a:lnTo>
                    <a:pt x="795" y="2135"/>
                  </a:lnTo>
                  <a:lnTo>
                    <a:pt x="778" y="2129"/>
                  </a:lnTo>
                  <a:lnTo>
                    <a:pt x="749" y="2129"/>
                  </a:lnTo>
                  <a:lnTo>
                    <a:pt x="723" y="2129"/>
                  </a:lnTo>
                  <a:lnTo>
                    <a:pt x="694" y="2129"/>
                  </a:lnTo>
                  <a:lnTo>
                    <a:pt x="670" y="2137"/>
                  </a:lnTo>
                  <a:lnTo>
                    <a:pt x="652" y="2135"/>
                  </a:lnTo>
                  <a:lnTo>
                    <a:pt x="637" y="2135"/>
                  </a:lnTo>
                  <a:lnTo>
                    <a:pt x="620" y="2135"/>
                  </a:lnTo>
                  <a:lnTo>
                    <a:pt x="606" y="2135"/>
                  </a:lnTo>
                  <a:lnTo>
                    <a:pt x="574" y="2135"/>
                  </a:lnTo>
                  <a:lnTo>
                    <a:pt x="545" y="2135"/>
                  </a:lnTo>
                  <a:lnTo>
                    <a:pt x="514" y="2135"/>
                  </a:lnTo>
                  <a:lnTo>
                    <a:pt x="491" y="2140"/>
                  </a:lnTo>
                  <a:lnTo>
                    <a:pt x="464" y="2152"/>
                  </a:lnTo>
                  <a:lnTo>
                    <a:pt x="451" y="2170"/>
                  </a:lnTo>
                  <a:lnTo>
                    <a:pt x="433" y="2192"/>
                  </a:lnTo>
                  <a:lnTo>
                    <a:pt x="418" y="2209"/>
                  </a:lnTo>
                  <a:lnTo>
                    <a:pt x="407" y="2229"/>
                  </a:lnTo>
                  <a:lnTo>
                    <a:pt x="402" y="2249"/>
                  </a:lnTo>
                  <a:lnTo>
                    <a:pt x="399" y="2260"/>
                  </a:lnTo>
                  <a:lnTo>
                    <a:pt x="402" y="2273"/>
                  </a:lnTo>
                  <a:lnTo>
                    <a:pt x="402" y="2287"/>
                  </a:lnTo>
                  <a:lnTo>
                    <a:pt x="410" y="2304"/>
                  </a:lnTo>
                  <a:lnTo>
                    <a:pt x="416" y="2315"/>
                  </a:lnTo>
                  <a:lnTo>
                    <a:pt x="427" y="2339"/>
                  </a:lnTo>
                  <a:lnTo>
                    <a:pt x="442" y="2356"/>
                  </a:lnTo>
                  <a:lnTo>
                    <a:pt x="459" y="2385"/>
                  </a:lnTo>
                  <a:lnTo>
                    <a:pt x="468" y="2407"/>
                  </a:lnTo>
                  <a:lnTo>
                    <a:pt x="479" y="2431"/>
                  </a:lnTo>
                  <a:lnTo>
                    <a:pt x="482" y="2457"/>
                  </a:lnTo>
                  <a:lnTo>
                    <a:pt x="486" y="2482"/>
                  </a:lnTo>
                  <a:lnTo>
                    <a:pt x="479" y="2505"/>
                  </a:lnTo>
                  <a:lnTo>
                    <a:pt x="473" y="2531"/>
                  </a:lnTo>
                  <a:lnTo>
                    <a:pt x="464" y="2554"/>
                  </a:lnTo>
                  <a:lnTo>
                    <a:pt x="459" y="2580"/>
                  </a:lnTo>
                  <a:lnTo>
                    <a:pt x="445" y="2600"/>
                  </a:lnTo>
                  <a:lnTo>
                    <a:pt x="436" y="2620"/>
                  </a:lnTo>
                  <a:lnTo>
                    <a:pt x="422" y="2635"/>
                  </a:lnTo>
                  <a:lnTo>
                    <a:pt x="414" y="2652"/>
                  </a:lnTo>
                  <a:lnTo>
                    <a:pt x="405" y="2663"/>
                  </a:lnTo>
                  <a:lnTo>
                    <a:pt x="399" y="2674"/>
                  </a:lnTo>
                  <a:lnTo>
                    <a:pt x="394" y="2681"/>
                  </a:lnTo>
                  <a:lnTo>
                    <a:pt x="394" y="2683"/>
                  </a:lnTo>
                  <a:lnTo>
                    <a:pt x="387" y="2678"/>
                  </a:lnTo>
                  <a:lnTo>
                    <a:pt x="372" y="2663"/>
                  </a:lnTo>
                  <a:lnTo>
                    <a:pt x="361" y="2649"/>
                  </a:lnTo>
                  <a:lnTo>
                    <a:pt x="353" y="2637"/>
                  </a:lnTo>
                  <a:lnTo>
                    <a:pt x="341" y="2620"/>
                  </a:lnTo>
                  <a:lnTo>
                    <a:pt x="330" y="2606"/>
                  </a:lnTo>
                  <a:lnTo>
                    <a:pt x="313" y="2582"/>
                  </a:lnTo>
                  <a:lnTo>
                    <a:pt x="295" y="2562"/>
                  </a:lnTo>
                  <a:lnTo>
                    <a:pt x="278" y="2536"/>
                  </a:lnTo>
                  <a:lnTo>
                    <a:pt x="264" y="2511"/>
                  </a:lnTo>
                  <a:lnTo>
                    <a:pt x="252" y="2497"/>
                  </a:lnTo>
                  <a:lnTo>
                    <a:pt x="243" y="2482"/>
                  </a:lnTo>
                  <a:lnTo>
                    <a:pt x="235" y="2465"/>
                  </a:lnTo>
                  <a:lnTo>
                    <a:pt x="227" y="2451"/>
                  </a:lnTo>
                  <a:lnTo>
                    <a:pt x="218" y="2433"/>
                  </a:lnTo>
                  <a:lnTo>
                    <a:pt x="212" y="2420"/>
                  </a:lnTo>
                  <a:lnTo>
                    <a:pt x="203" y="2402"/>
                  </a:lnTo>
                  <a:lnTo>
                    <a:pt x="195" y="2387"/>
                  </a:lnTo>
                  <a:lnTo>
                    <a:pt x="184" y="2365"/>
                  </a:lnTo>
                  <a:lnTo>
                    <a:pt x="175" y="2347"/>
                  </a:lnTo>
                  <a:lnTo>
                    <a:pt x="164" y="2324"/>
                  </a:lnTo>
                  <a:lnTo>
                    <a:pt x="155" y="2306"/>
                  </a:lnTo>
                  <a:lnTo>
                    <a:pt x="146" y="2284"/>
                  </a:lnTo>
                  <a:lnTo>
                    <a:pt x="138" y="2260"/>
                  </a:lnTo>
                  <a:lnTo>
                    <a:pt x="129" y="2236"/>
                  </a:lnTo>
                  <a:lnTo>
                    <a:pt x="120" y="2218"/>
                  </a:lnTo>
                  <a:lnTo>
                    <a:pt x="111" y="2192"/>
                  </a:lnTo>
                  <a:lnTo>
                    <a:pt x="103" y="2166"/>
                  </a:lnTo>
                  <a:lnTo>
                    <a:pt x="94" y="2140"/>
                  </a:lnTo>
                  <a:lnTo>
                    <a:pt x="85" y="2120"/>
                  </a:lnTo>
                  <a:lnTo>
                    <a:pt x="77" y="2091"/>
                  </a:lnTo>
                  <a:lnTo>
                    <a:pt x="68" y="2065"/>
                  </a:lnTo>
                  <a:lnTo>
                    <a:pt x="63" y="2040"/>
                  </a:lnTo>
                  <a:lnTo>
                    <a:pt x="57" y="2011"/>
                  </a:lnTo>
                  <a:lnTo>
                    <a:pt x="48" y="1982"/>
                  </a:lnTo>
                  <a:lnTo>
                    <a:pt x="43" y="1953"/>
                  </a:lnTo>
                  <a:lnTo>
                    <a:pt x="37" y="1925"/>
                  </a:lnTo>
                  <a:lnTo>
                    <a:pt x="31" y="1894"/>
                  </a:lnTo>
                  <a:lnTo>
                    <a:pt x="26" y="1861"/>
                  </a:lnTo>
                  <a:lnTo>
                    <a:pt x="22" y="1835"/>
                  </a:lnTo>
                  <a:lnTo>
                    <a:pt x="17" y="1802"/>
                  </a:lnTo>
                  <a:lnTo>
                    <a:pt x="15" y="1773"/>
                  </a:lnTo>
                  <a:lnTo>
                    <a:pt x="8" y="1736"/>
                  </a:lnTo>
                  <a:lnTo>
                    <a:pt x="6" y="1704"/>
                  </a:lnTo>
                  <a:lnTo>
                    <a:pt x="2" y="1666"/>
                  </a:lnTo>
                  <a:lnTo>
                    <a:pt x="2" y="1631"/>
                  </a:lnTo>
                  <a:lnTo>
                    <a:pt x="0" y="1598"/>
                  </a:lnTo>
                  <a:lnTo>
                    <a:pt x="0" y="1561"/>
                  </a:lnTo>
                  <a:lnTo>
                    <a:pt x="0" y="1526"/>
                  </a:lnTo>
                  <a:lnTo>
                    <a:pt x="2" y="1494"/>
                  </a:lnTo>
                  <a:lnTo>
                    <a:pt x="2" y="1454"/>
                  </a:lnTo>
                  <a:lnTo>
                    <a:pt x="2" y="1416"/>
                  </a:lnTo>
                  <a:lnTo>
                    <a:pt x="2" y="1377"/>
                  </a:lnTo>
                  <a:lnTo>
                    <a:pt x="6" y="1342"/>
                  </a:lnTo>
                  <a:lnTo>
                    <a:pt x="6" y="1310"/>
                  </a:lnTo>
                  <a:lnTo>
                    <a:pt x="11" y="1272"/>
                  </a:lnTo>
                  <a:lnTo>
                    <a:pt x="15" y="1244"/>
                  </a:lnTo>
                  <a:lnTo>
                    <a:pt x="22" y="1213"/>
                  </a:lnTo>
                  <a:lnTo>
                    <a:pt x="26" y="1178"/>
                  </a:lnTo>
                  <a:lnTo>
                    <a:pt x="31" y="1147"/>
                  </a:lnTo>
                  <a:lnTo>
                    <a:pt x="39" y="1114"/>
                  </a:lnTo>
                  <a:lnTo>
                    <a:pt x="48" y="1088"/>
                  </a:lnTo>
                  <a:lnTo>
                    <a:pt x="57" y="1057"/>
                  </a:lnTo>
                  <a:lnTo>
                    <a:pt x="65" y="1029"/>
                  </a:lnTo>
                  <a:lnTo>
                    <a:pt x="74" y="1005"/>
                  </a:lnTo>
                  <a:lnTo>
                    <a:pt x="85" y="976"/>
                  </a:lnTo>
                  <a:lnTo>
                    <a:pt x="94" y="950"/>
                  </a:lnTo>
                  <a:lnTo>
                    <a:pt x="103" y="925"/>
                  </a:lnTo>
                  <a:lnTo>
                    <a:pt x="111" y="899"/>
                  </a:lnTo>
                  <a:lnTo>
                    <a:pt x="123" y="876"/>
                  </a:lnTo>
                  <a:lnTo>
                    <a:pt x="135" y="851"/>
                  </a:lnTo>
                  <a:lnTo>
                    <a:pt x="146" y="825"/>
                  </a:lnTo>
                  <a:lnTo>
                    <a:pt x="157" y="801"/>
                  </a:lnTo>
                  <a:lnTo>
                    <a:pt x="172" y="781"/>
                  </a:lnTo>
                  <a:lnTo>
                    <a:pt x="184" y="755"/>
                  </a:lnTo>
                  <a:lnTo>
                    <a:pt x="197" y="735"/>
                  </a:lnTo>
                  <a:lnTo>
                    <a:pt x="210" y="713"/>
                  </a:lnTo>
                  <a:lnTo>
                    <a:pt x="221" y="696"/>
                  </a:lnTo>
                  <a:lnTo>
                    <a:pt x="235" y="678"/>
                  </a:lnTo>
                  <a:lnTo>
                    <a:pt x="249" y="658"/>
                  </a:lnTo>
                  <a:lnTo>
                    <a:pt x="264" y="641"/>
                  </a:lnTo>
                  <a:lnTo>
                    <a:pt x="281" y="623"/>
                  </a:lnTo>
                  <a:lnTo>
                    <a:pt x="293" y="604"/>
                  </a:lnTo>
                  <a:lnTo>
                    <a:pt x="307" y="586"/>
                  </a:lnTo>
                  <a:lnTo>
                    <a:pt x="322" y="569"/>
                  </a:lnTo>
                  <a:lnTo>
                    <a:pt x="339" y="551"/>
                  </a:lnTo>
                  <a:lnTo>
                    <a:pt x="353" y="534"/>
                  </a:lnTo>
                  <a:lnTo>
                    <a:pt x="368" y="517"/>
                  </a:lnTo>
                  <a:lnTo>
                    <a:pt x="381" y="503"/>
                  </a:lnTo>
                  <a:lnTo>
                    <a:pt x="399" y="488"/>
                  </a:lnTo>
                  <a:lnTo>
                    <a:pt x="414" y="471"/>
                  </a:lnTo>
                  <a:lnTo>
                    <a:pt x="427" y="459"/>
                  </a:lnTo>
                  <a:lnTo>
                    <a:pt x="442" y="442"/>
                  </a:lnTo>
                  <a:lnTo>
                    <a:pt x="459" y="431"/>
                  </a:lnTo>
                  <a:lnTo>
                    <a:pt x="473" y="417"/>
                  </a:lnTo>
                  <a:lnTo>
                    <a:pt x="491" y="405"/>
                  </a:lnTo>
                  <a:lnTo>
                    <a:pt x="502" y="394"/>
                  </a:lnTo>
                  <a:lnTo>
                    <a:pt x="519" y="385"/>
                  </a:lnTo>
                  <a:lnTo>
                    <a:pt x="532" y="371"/>
                  </a:lnTo>
                  <a:lnTo>
                    <a:pt x="548" y="359"/>
                  </a:lnTo>
                  <a:lnTo>
                    <a:pt x="560" y="348"/>
                  </a:lnTo>
                  <a:lnTo>
                    <a:pt x="578" y="339"/>
                  </a:lnTo>
                  <a:lnTo>
                    <a:pt x="589" y="328"/>
                  </a:lnTo>
                  <a:lnTo>
                    <a:pt x="606" y="316"/>
                  </a:lnTo>
                  <a:lnTo>
                    <a:pt x="617" y="308"/>
                  </a:lnTo>
                  <a:lnTo>
                    <a:pt x="635" y="299"/>
                  </a:lnTo>
                  <a:lnTo>
                    <a:pt x="646" y="288"/>
                  </a:lnTo>
                  <a:lnTo>
                    <a:pt x="661" y="279"/>
                  </a:lnTo>
                  <a:lnTo>
                    <a:pt x="675" y="270"/>
                  </a:lnTo>
                  <a:lnTo>
                    <a:pt x="689" y="262"/>
                  </a:lnTo>
                  <a:lnTo>
                    <a:pt x="716" y="244"/>
                  </a:lnTo>
                  <a:lnTo>
                    <a:pt x="740" y="229"/>
                  </a:lnTo>
                  <a:lnTo>
                    <a:pt x="762" y="212"/>
                  </a:lnTo>
                  <a:lnTo>
                    <a:pt x="784" y="196"/>
                  </a:lnTo>
                  <a:lnTo>
                    <a:pt x="801" y="178"/>
                  </a:lnTo>
                  <a:lnTo>
                    <a:pt x="824" y="166"/>
                  </a:lnTo>
                  <a:lnTo>
                    <a:pt x="845" y="150"/>
                  </a:lnTo>
                  <a:lnTo>
                    <a:pt x="865" y="137"/>
                  </a:lnTo>
                  <a:lnTo>
                    <a:pt x="885" y="126"/>
                  </a:lnTo>
                  <a:lnTo>
                    <a:pt x="907" y="118"/>
                  </a:lnTo>
                  <a:lnTo>
                    <a:pt x="924" y="106"/>
                  </a:lnTo>
                  <a:lnTo>
                    <a:pt x="944" y="95"/>
                  </a:lnTo>
                  <a:lnTo>
                    <a:pt x="962" y="87"/>
                  </a:lnTo>
                  <a:lnTo>
                    <a:pt x="983" y="78"/>
                  </a:lnTo>
                  <a:lnTo>
                    <a:pt x="996" y="69"/>
                  </a:lnTo>
                  <a:lnTo>
                    <a:pt x="1014" y="60"/>
                  </a:lnTo>
                  <a:lnTo>
                    <a:pt x="1028" y="54"/>
                  </a:lnTo>
                  <a:lnTo>
                    <a:pt x="1045" y="49"/>
                  </a:lnTo>
                  <a:lnTo>
                    <a:pt x="1069" y="34"/>
                  </a:lnTo>
                  <a:lnTo>
                    <a:pt x="1091" y="26"/>
                  </a:lnTo>
                  <a:lnTo>
                    <a:pt x="1112" y="14"/>
                  </a:lnTo>
                  <a:lnTo>
                    <a:pt x="1132" y="12"/>
                  </a:lnTo>
                  <a:lnTo>
                    <a:pt x="1146" y="3"/>
                  </a:lnTo>
                  <a:lnTo>
                    <a:pt x="1158" y="0"/>
                  </a:lnTo>
                  <a:lnTo>
                    <a:pt x="1163" y="0"/>
                  </a:lnTo>
                  <a:lnTo>
                    <a:pt x="1166" y="0"/>
                  </a:lnTo>
                  <a:close/>
                </a:path>
              </a:pathLst>
            </a:custGeom>
            <a:solidFill>
              <a:srgbClr val="B6C3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07" name="Freeform 60"/>
            <p:cNvSpPr>
              <a:spLocks/>
            </p:cNvSpPr>
            <p:nvPr/>
          </p:nvSpPr>
          <p:spPr bwMode="auto">
            <a:xfrm>
              <a:off x="5378427" y="2703493"/>
              <a:ext cx="979488" cy="584200"/>
            </a:xfrm>
            <a:custGeom>
              <a:avLst/>
              <a:gdLst>
                <a:gd name="T0" fmla="*/ 2147483647 w 1853"/>
                <a:gd name="T1" fmla="*/ 2147483647 h 1104"/>
                <a:gd name="T2" fmla="*/ 2147483647 w 1853"/>
                <a:gd name="T3" fmla="*/ 2147483647 h 1104"/>
                <a:gd name="T4" fmla="*/ 2147483647 w 1853"/>
                <a:gd name="T5" fmla="*/ 2147483647 h 1104"/>
                <a:gd name="T6" fmla="*/ 2147483647 w 1853"/>
                <a:gd name="T7" fmla="*/ 2147483647 h 1104"/>
                <a:gd name="T8" fmla="*/ 2147483647 w 1853"/>
                <a:gd name="T9" fmla="*/ 2147483647 h 1104"/>
                <a:gd name="T10" fmla="*/ 2147483647 w 1853"/>
                <a:gd name="T11" fmla="*/ 2147483647 h 1104"/>
                <a:gd name="T12" fmla="*/ 2147483647 w 1853"/>
                <a:gd name="T13" fmla="*/ 2147483647 h 1104"/>
                <a:gd name="T14" fmla="*/ 2147483647 w 1853"/>
                <a:gd name="T15" fmla="*/ 2147483647 h 1104"/>
                <a:gd name="T16" fmla="*/ 2147483647 w 1853"/>
                <a:gd name="T17" fmla="*/ 2147483647 h 1104"/>
                <a:gd name="T18" fmla="*/ 2147483647 w 1853"/>
                <a:gd name="T19" fmla="*/ 2147483647 h 1104"/>
                <a:gd name="T20" fmla="*/ 2147483647 w 1853"/>
                <a:gd name="T21" fmla="*/ 2147483647 h 1104"/>
                <a:gd name="T22" fmla="*/ 2147483647 w 1853"/>
                <a:gd name="T23" fmla="*/ 2147483647 h 1104"/>
                <a:gd name="T24" fmla="*/ 2147483647 w 1853"/>
                <a:gd name="T25" fmla="*/ 2147483647 h 1104"/>
                <a:gd name="T26" fmla="*/ 2147483647 w 1853"/>
                <a:gd name="T27" fmla="*/ 2147483647 h 1104"/>
                <a:gd name="T28" fmla="*/ 2147483647 w 1853"/>
                <a:gd name="T29" fmla="*/ 2147483647 h 1104"/>
                <a:gd name="T30" fmla="*/ 2147483647 w 1853"/>
                <a:gd name="T31" fmla="*/ 2147483647 h 1104"/>
                <a:gd name="T32" fmla="*/ 2147483647 w 1853"/>
                <a:gd name="T33" fmla="*/ 2147483647 h 1104"/>
                <a:gd name="T34" fmla="*/ 2147483647 w 1853"/>
                <a:gd name="T35" fmla="*/ 2147483647 h 1104"/>
                <a:gd name="T36" fmla="*/ 2147483647 w 1853"/>
                <a:gd name="T37" fmla="*/ 2147483647 h 1104"/>
                <a:gd name="T38" fmla="*/ 2147483647 w 1853"/>
                <a:gd name="T39" fmla="*/ 2147483647 h 1104"/>
                <a:gd name="T40" fmla="*/ 2147483647 w 1853"/>
                <a:gd name="T41" fmla="*/ 2147483647 h 1104"/>
                <a:gd name="T42" fmla="*/ 2147483647 w 1853"/>
                <a:gd name="T43" fmla="*/ 2147483647 h 1104"/>
                <a:gd name="T44" fmla="*/ 2147483647 w 1853"/>
                <a:gd name="T45" fmla="*/ 2147483647 h 1104"/>
                <a:gd name="T46" fmla="*/ 2147483647 w 1853"/>
                <a:gd name="T47" fmla="*/ 2147483647 h 1104"/>
                <a:gd name="T48" fmla="*/ 2147483647 w 1853"/>
                <a:gd name="T49" fmla="*/ 2147483647 h 1104"/>
                <a:gd name="T50" fmla="*/ 2147483647 w 1853"/>
                <a:gd name="T51" fmla="*/ 2147483647 h 1104"/>
                <a:gd name="T52" fmla="*/ 2147483647 w 1853"/>
                <a:gd name="T53" fmla="*/ 2147483647 h 1104"/>
                <a:gd name="T54" fmla="*/ 2147483647 w 1853"/>
                <a:gd name="T55" fmla="*/ 2147483647 h 1104"/>
                <a:gd name="T56" fmla="*/ 2147483647 w 1853"/>
                <a:gd name="T57" fmla="*/ 2147483647 h 1104"/>
                <a:gd name="T58" fmla="*/ 2147483647 w 1853"/>
                <a:gd name="T59" fmla="*/ 2147483647 h 1104"/>
                <a:gd name="T60" fmla="*/ 2147483647 w 1853"/>
                <a:gd name="T61" fmla="*/ 2147483647 h 1104"/>
                <a:gd name="T62" fmla="*/ 2147483647 w 1853"/>
                <a:gd name="T63" fmla="*/ 2147483647 h 1104"/>
                <a:gd name="T64" fmla="*/ 2147483647 w 1853"/>
                <a:gd name="T65" fmla="*/ 2147483647 h 1104"/>
                <a:gd name="T66" fmla="*/ 2147483647 w 1853"/>
                <a:gd name="T67" fmla="*/ 2147483647 h 1104"/>
                <a:gd name="T68" fmla="*/ 2147483647 w 1853"/>
                <a:gd name="T69" fmla="*/ 2147483647 h 1104"/>
                <a:gd name="T70" fmla="*/ 2147483647 w 1853"/>
                <a:gd name="T71" fmla="*/ 2147483647 h 1104"/>
                <a:gd name="T72" fmla="*/ 2147483647 w 1853"/>
                <a:gd name="T73" fmla="*/ 2147483647 h 1104"/>
                <a:gd name="T74" fmla="*/ 2147483647 w 1853"/>
                <a:gd name="T75" fmla="*/ 2147483647 h 1104"/>
                <a:gd name="T76" fmla="*/ 2147483647 w 1853"/>
                <a:gd name="T77" fmla="*/ 2147483647 h 1104"/>
                <a:gd name="T78" fmla="*/ 2147483647 w 1853"/>
                <a:gd name="T79" fmla="*/ 2147483647 h 1104"/>
                <a:gd name="T80" fmla="*/ 2147483647 w 1853"/>
                <a:gd name="T81" fmla="*/ 2147483647 h 1104"/>
                <a:gd name="T82" fmla="*/ 2147483647 w 1853"/>
                <a:gd name="T83" fmla="*/ 2147483647 h 1104"/>
                <a:gd name="T84" fmla="*/ 2147483647 w 1853"/>
                <a:gd name="T85" fmla="*/ 2147483647 h 1104"/>
                <a:gd name="T86" fmla="*/ 2147483647 w 1853"/>
                <a:gd name="T87" fmla="*/ 2147483647 h 1104"/>
                <a:gd name="T88" fmla="*/ 2147483647 w 1853"/>
                <a:gd name="T89" fmla="*/ 2147483647 h 1104"/>
                <a:gd name="T90" fmla="*/ 2147483647 w 1853"/>
                <a:gd name="T91" fmla="*/ 2147483647 h 1104"/>
                <a:gd name="T92" fmla="*/ 2147483647 w 1853"/>
                <a:gd name="T93" fmla="*/ 2147483647 h 1104"/>
                <a:gd name="T94" fmla="*/ 2147483647 w 1853"/>
                <a:gd name="T95" fmla="*/ 2147483647 h 1104"/>
                <a:gd name="T96" fmla="*/ 2147483647 w 1853"/>
                <a:gd name="T97" fmla="*/ 2147483647 h 1104"/>
                <a:gd name="T98" fmla="*/ 2147483647 w 1853"/>
                <a:gd name="T99" fmla="*/ 2147483647 h 1104"/>
                <a:gd name="T100" fmla="*/ 2147483647 w 1853"/>
                <a:gd name="T101" fmla="*/ 2147483647 h 1104"/>
                <a:gd name="T102" fmla="*/ 2147483647 w 1853"/>
                <a:gd name="T103" fmla="*/ 2147483647 h 1104"/>
                <a:gd name="T104" fmla="*/ 2147483647 w 1853"/>
                <a:gd name="T105" fmla="*/ 2147483647 h 110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853"/>
                <a:gd name="T160" fmla="*/ 0 h 1104"/>
                <a:gd name="T161" fmla="*/ 1853 w 1853"/>
                <a:gd name="T162" fmla="*/ 1104 h 110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853" h="1104">
                  <a:moveTo>
                    <a:pt x="1549" y="184"/>
                  </a:moveTo>
                  <a:lnTo>
                    <a:pt x="1538" y="178"/>
                  </a:lnTo>
                  <a:lnTo>
                    <a:pt x="1529" y="178"/>
                  </a:lnTo>
                  <a:lnTo>
                    <a:pt x="1515" y="178"/>
                  </a:lnTo>
                  <a:lnTo>
                    <a:pt x="1500" y="178"/>
                  </a:lnTo>
                  <a:lnTo>
                    <a:pt x="1480" y="178"/>
                  </a:lnTo>
                  <a:lnTo>
                    <a:pt x="1461" y="178"/>
                  </a:lnTo>
                  <a:lnTo>
                    <a:pt x="1441" y="184"/>
                  </a:lnTo>
                  <a:lnTo>
                    <a:pt x="1423" y="187"/>
                  </a:lnTo>
                  <a:lnTo>
                    <a:pt x="1400" y="187"/>
                  </a:lnTo>
                  <a:lnTo>
                    <a:pt x="1380" y="191"/>
                  </a:lnTo>
                  <a:lnTo>
                    <a:pt x="1360" y="193"/>
                  </a:lnTo>
                  <a:lnTo>
                    <a:pt x="1342" y="196"/>
                  </a:lnTo>
                  <a:lnTo>
                    <a:pt x="1314" y="199"/>
                  </a:lnTo>
                  <a:lnTo>
                    <a:pt x="1303" y="202"/>
                  </a:lnTo>
                  <a:lnTo>
                    <a:pt x="1294" y="202"/>
                  </a:lnTo>
                  <a:lnTo>
                    <a:pt x="1288" y="202"/>
                  </a:lnTo>
                  <a:lnTo>
                    <a:pt x="1274" y="204"/>
                  </a:lnTo>
                  <a:lnTo>
                    <a:pt x="1259" y="213"/>
                  </a:lnTo>
                  <a:lnTo>
                    <a:pt x="1239" y="219"/>
                  </a:lnTo>
                  <a:lnTo>
                    <a:pt x="1219" y="228"/>
                  </a:lnTo>
                  <a:lnTo>
                    <a:pt x="1198" y="237"/>
                  </a:lnTo>
                  <a:lnTo>
                    <a:pt x="1178" y="245"/>
                  </a:lnTo>
                  <a:lnTo>
                    <a:pt x="1156" y="250"/>
                  </a:lnTo>
                  <a:lnTo>
                    <a:pt x="1136" y="259"/>
                  </a:lnTo>
                  <a:lnTo>
                    <a:pt x="1119" y="265"/>
                  </a:lnTo>
                  <a:lnTo>
                    <a:pt x="1104" y="274"/>
                  </a:lnTo>
                  <a:lnTo>
                    <a:pt x="1078" y="283"/>
                  </a:lnTo>
                  <a:lnTo>
                    <a:pt x="1073" y="285"/>
                  </a:lnTo>
                  <a:lnTo>
                    <a:pt x="863" y="241"/>
                  </a:lnTo>
                  <a:lnTo>
                    <a:pt x="584" y="302"/>
                  </a:lnTo>
                  <a:lnTo>
                    <a:pt x="438" y="460"/>
                  </a:lnTo>
                  <a:lnTo>
                    <a:pt x="481" y="118"/>
                  </a:lnTo>
                  <a:lnTo>
                    <a:pt x="584" y="0"/>
                  </a:lnTo>
                  <a:lnTo>
                    <a:pt x="438" y="118"/>
                  </a:lnTo>
                  <a:lnTo>
                    <a:pt x="359" y="158"/>
                  </a:lnTo>
                  <a:lnTo>
                    <a:pt x="354" y="158"/>
                  </a:lnTo>
                  <a:lnTo>
                    <a:pt x="348" y="169"/>
                  </a:lnTo>
                  <a:lnTo>
                    <a:pt x="339" y="184"/>
                  </a:lnTo>
                  <a:lnTo>
                    <a:pt x="331" y="208"/>
                  </a:lnTo>
                  <a:lnTo>
                    <a:pt x="319" y="228"/>
                  </a:lnTo>
                  <a:lnTo>
                    <a:pt x="311" y="250"/>
                  </a:lnTo>
                  <a:lnTo>
                    <a:pt x="306" y="274"/>
                  </a:lnTo>
                  <a:lnTo>
                    <a:pt x="308" y="296"/>
                  </a:lnTo>
                  <a:lnTo>
                    <a:pt x="308" y="316"/>
                  </a:lnTo>
                  <a:lnTo>
                    <a:pt x="308" y="342"/>
                  </a:lnTo>
                  <a:lnTo>
                    <a:pt x="308" y="366"/>
                  </a:lnTo>
                  <a:lnTo>
                    <a:pt x="311" y="391"/>
                  </a:lnTo>
                  <a:lnTo>
                    <a:pt x="311" y="412"/>
                  </a:lnTo>
                  <a:lnTo>
                    <a:pt x="311" y="429"/>
                  </a:lnTo>
                  <a:lnTo>
                    <a:pt x="311" y="440"/>
                  </a:lnTo>
                  <a:lnTo>
                    <a:pt x="313" y="445"/>
                  </a:lnTo>
                  <a:lnTo>
                    <a:pt x="308" y="445"/>
                  </a:lnTo>
                  <a:lnTo>
                    <a:pt x="300" y="449"/>
                  </a:lnTo>
                  <a:lnTo>
                    <a:pt x="285" y="454"/>
                  </a:lnTo>
                  <a:lnTo>
                    <a:pt x="271" y="463"/>
                  </a:lnTo>
                  <a:lnTo>
                    <a:pt x="251" y="466"/>
                  </a:lnTo>
                  <a:lnTo>
                    <a:pt x="236" y="471"/>
                  </a:lnTo>
                  <a:lnTo>
                    <a:pt x="219" y="471"/>
                  </a:lnTo>
                  <a:lnTo>
                    <a:pt x="214" y="471"/>
                  </a:lnTo>
                  <a:lnTo>
                    <a:pt x="201" y="469"/>
                  </a:lnTo>
                  <a:lnTo>
                    <a:pt x="190" y="471"/>
                  </a:lnTo>
                  <a:lnTo>
                    <a:pt x="175" y="480"/>
                  </a:lnTo>
                  <a:lnTo>
                    <a:pt x="164" y="491"/>
                  </a:lnTo>
                  <a:lnTo>
                    <a:pt x="153" y="498"/>
                  </a:lnTo>
                  <a:lnTo>
                    <a:pt x="138" y="506"/>
                  </a:lnTo>
                  <a:lnTo>
                    <a:pt x="124" y="506"/>
                  </a:lnTo>
                  <a:lnTo>
                    <a:pt x="113" y="504"/>
                  </a:lnTo>
                  <a:lnTo>
                    <a:pt x="96" y="491"/>
                  </a:lnTo>
                  <a:lnTo>
                    <a:pt x="81" y="483"/>
                  </a:lnTo>
                  <a:lnTo>
                    <a:pt x="63" y="474"/>
                  </a:lnTo>
                  <a:lnTo>
                    <a:pt x="46" y="469"/>
                  </a:lnTo>
                  <a:lnTo>
                    <a:pt x="30" y="463"/>
                  </a:lnTo>
                  <a:lnTo>
                    <a:pt x="15" y="463"/>
                  </a:lnTo>
                  <a:lnTo>
                    <a:pt x="6" y="469"/>
                  </a:lnTo>
                  <a:lnTo>
                    <a:pt x="4" y="486"/>
                  </a:lnTo>
                  <a:lnTo>
                    <a:pt x="0" y="504"/>
                  </a:lnTo>
                  <a:lnTo>
                    <a:pt x="9" y="526"/>
                  </a:lnTo>
                  <a:lnTo>
                    <a:pt x="17" y="550"/>
                  </a:lnTo>
                  <a:lnTo>
                    <a:pt x="35" y="572"/>
                  </a:lnTo>
                  <a:lnTo>
                    <a:pt x="46" y="592"/>
                  </a:lnTo>
                  <a:lnTo>
                    <a:pt x="61" y="612"/>
                  </a:lnTo>
                  <a:lnTo>
                    <a:pt x="72" y="627"/>
                  </a:lnTo>
                  <a:lnTo>
                    <a:pt x="85" y="642"/>
                  </a:lnTo>
                  <a:lnTo>
                    <a:pt x="85" y="649"/>
                  </a:lnTo>
                  <a:lnTo>
                    <a:pt x="87" y="673"/>
                  </a:lnTo>
                  <a:lnTo>
                    <a:pt x="87" y="699"/>
                  </a:lnTo>
                  <a:lnTo>
                    <a:pt x="87" y="730"/>
                  </a:lnTo>
                  <a:lnTo>
                    <a:pt x="87" y="759"/>
                  </a:lnTo>
                  <a:lnTo>
                    <a:pt x="87" y="787"/>
                  </a:lnTo>
                  <a:lnTo>
                    <a:pt x="92" y="811"/>
                  </a:lnTo>
                  <a:lnTo>
                    <a:pt x="104" y="831"/>
                  </a:lnTo>
                  <a:lnTo>
                    <a:pt x="109" y="833"/>
                  </a:lnTo>
                  <a:lnTo>
                    <a:pt x="118" y="842"/>
                  </a:lnTo>
                  <a:lnTo>
                    <a:pt x="133" y="851"/>
                  </a:lnTo>
                  <a:lnTo>
                    <a:pt x="150" y="859"/>
                  </a:lnTo>
                  <a:lnTo>
                    <a:pt x="162" y="868"/>
                  </a:lnTo>
                  <a:lnTo>
                    <a:pt x="181" y="883"/>
                  </a:lnTo>
                  <a:lnTo>
                    <a:pt x="199" y="894"/>
                  </a:lnTo>
                  <a:lnTo>
                    <a:pt x="221" y="909"/>
                  </a:lnTo>
                  <a:lnTo>
                    <a:pt x="239" y="916"/>
                  </a:lnTo>
                  <a:lnTo>
                    <a:pt x="256" y="929"/>
                  </a:lnTo>
                  <a:lnTo>
                    <a:pt x="271" y="938"/>
                  </a:lnTo>
                  <a:lnTo>
                    <a:pt x="288" y="946"/>
                  </a:lnTo>
                  <a:lnTo>
                    <a:pt x="308" y="960"/>
                  </a:lnTo>
                  <a:lnTo>
                    <a:pt x="319" y="966"/>
                  </a:lnTo>
                  <a:lnTo>
                    <a:pt x="322" y="966"/>
                  </a:lnTo>
                  <a:lnTo>
                    <a:pt x="334" y="969"/>
                  </a:lnTo>
                  <a:lnTo>
                    <a:pt x="352" y="975"/>
                  </a:lnTo>
                  <a:lnTo>
                    <a:pt x="377" y="984"/>
                  </a:lnTo>
                  <a:lnTo>
                    <a:pt x="389" y="986"/>
                  </a:lnTo>
                  <a:lnTo>
                    <a:pt x="405" y="992"/>
                  </a:lnTo>
                  <a:lnTo>
                    <a:pt x="423" y="997"/>
                  </a:lnTo>
                  <a:lnTo>
                    <a:pt x="438" y="1003"/>
                  </a:lnTo>
                  <a:lnTo>
                    <a:pt x="455" y="1008"/>
                  </a:lnTo>
                  <a:lnTo>
                    <a:pt x="477" y="1015"/>
                  </a:lnTo>
                  <a:lnTo>
                    <a:pt x="497" y="1021"/>
                  </a:lnTo>
                  <a:lnTo>
                    <a:pt x="521" y="1030"/>
                  </a:lnTo>
                  <a:lnTo>
                    <a:pt x="541" y="1034"/>
                  </a:lnTo>
                  <a:lnTo>
                    <a:pt x="564" y="1041"/>
                  </a:lnTo>
                  <a:lnTo>
                    <a:pt x="584" y="1046"/>
                  </a:lnTo>
                  <a:lnTo>
                    <a:pt x="610" y="1052"/>
                  </a:lnTo>
                  <a:lnTo>
                    <a:pt x="630" y="1058"/>
                  </a:lnTo>
                  <a:lnTo>
                    <a:pt x="653" y="1063"/>
                  </a:lnTo>
                  <a:lnTo>
                    <a:pt x="676" y="1069"/>
                  </a:lnTo>
                  <a:lnTo>
                    <a:pt x="699" y="1076"/>
                  </a:lnTo>
                  <a:lnTo>
                    <a:pt x="722" y="1078"/>
                  </a:lnTo>
                  <a:lnTo>
                    <a:pt x="742" y="1084"/>
                  </a:lnTo>
                  <a:lnTo>
                    <a:pt x="759" y="1087"/>
                  </a:lnTo>
                  <a:lnTo>
                    <a:pt x="786" y="1092"/>
                  </a:lnTo>
                  <a:lnTo>
                    <a:pt x="802" y="1095"/>
                  </a:lnTo>
                  <a:lnTo>
                    <a:pt x="823" y="1098"/>
                  </a:lnTo>
                  <a:lnTo>
                    <a:pt x="843" y="1100"/>
                  </a:lnTo>
                  <a:lnTo>
                    <a:pt x="863" y="1104"/>
                  </a:lnTo>
                  <a:lnTo>
                    <a:pt x="880" y="1100"/>
                  </a:lnTo>
                  <a:lnTo>
                    <a:pt x="897" y="1100"/>
                  </a:lnTo>
                  <a:lnTo>
                    <a:pt x="917" y="1098"/>
                  </a:lnTo>
                  <a:lnTo>
                    <a:pt x="940" y="1095"/>
                  </a:lnTo>
                  <a:lnTo>
                    <a:pt x="961" y="1089"/>
                  </a:lnTo>
                  <a:lnTo>
                    <a:pt x="983" y="1084"/>
                  </a:lnTo>
                  <a:lnTo>
                    <a:pt x="1007" y="1078"/>
                  </a:lnTo>
                  <a:lnTo>
                    <a:pt x="1032" y="1072"/>
                  </a:lnTo>
                  <a:lnTo>
                    <a:pt x="1055" y="1061"/>
                  </a:lnTo>
                  <a:lnTo>
                    <a:pt x="1078" y="1052"/>
                  </a:lnTo>
                  <a:lnTo>
                    <a:pt x="1104" y="1041"/>
                  </a:lnTo>
                  <a:lnTo>
                    <a:pt x="1130" y="1032"/>
                  </a:lnTo>
                  <a:lnTo>
                    <a:pt x="1156" y="1021"/>
                  </a:lnTo>
                  <a:lnTo>
                    <a:pt x="1182" y="1008"/>
                  </a:lnTo>
                  <a:lnTo>
                    <a:pt x="1207" y="997"/>
                  </a:lnTo>
                  <a:lnTo>
                    <a:pt x="1233" y="988"/>
                  </a:lnTo>
                  <a:lnTo>
                    <a:pt x="1257" y="975"/>
                  </a:lnTo>
                  <a:lnTo>
                    <a:pt x="1279" y="962"/>
                  </a:lnTo>
                  <a:lnTo>
                    <a:pt x="1299" y="949"/>
                  </a:lnTo>
                  <a:lnTo>
                    <a:pt x="1323" y="940"/>
                  </a:lnTo>
                  <a:lnTo>
                    <a:pt x="1342" y="925"/>
                  </a:lnTo>
                  <a:lnTo>
                    <a:pt x="1362" y="914"/>
                  </a:lnTo>
                  <a:lnTo>
                    <a:pt x="1382" y="905"/>
                  </a:lnTo>
                  <a:lnTo>
                    <a:pt x="1403" y="897"/>
                  </a:lnTo>
                  <a:lnTo>
                    <a:pt x="1417" y="885"/>
                  </a:lnTo>
                  <a:lnTo>
                    <a:pt x="1434" y="874"/>
                  </a:lnTo>
                  <a:lnTo>
                    <a:pt x="1449" y="865"/>
                  </a:lnTo>
                  <a:lnTo>
                    <a:pt x="1463" y="859"/>
                  </a:lnTo>
                  <a:lnTo>
                    <a:pt x="1483" y="848"/>
                  </a:lnTo>
                  <a:lnTo>
                    <a:pt x="1500" y="842"/>
                  </a:lnTo>
                  <a:lnTo>
                    <a:pt x="1509" y="833"/>
                  </a:lnTo>
                  <a:lnTo>
                    <a:pt x="1524" y="824"/>
                  </a:lnTo>
                  <a:lnTo>
                    <a:pt x="1540" y="813"/>
                  </a:lnTo>
                  <a:lnTo>
                    <a:pt x="1564" y="802"/>
                  </a:lnTo>
                  <a:lnTo>
                    <a:pt x="1581" y="787"/>
                  </a:lnTo>
                  <a:lnTo>
                    <a:pt x="1607" y="773"/>
                  </a:lnTo>
                  <a:lnTo>
                    <a:pt x="1618" y="765"/>
                  </a:lnTo>
                  <a:lnTo>
                    <a:pt x="1632" y="759"/>
                  </a:lnTo>
                  <a:lnTo>
                    <a:pt x="1647" y="750"/>
                  </a:lnTo>
                  <a:lnTo>
                    <a:pt x="1662" y="745"/>
                  </a:lnTo>
                  <a:lnTo>
                    <a:pt x="1684" y="725"/>
                  </a:lnTo>
                  <a:lnTo>
                    <a:pt x="1708" y="708"/>
                  </a:lnTo>
                  <a:lnTo>
                    <a:pt x="1728" y="688"/>
                  </a:lnTo>
                  <a:lnTo>
                    <a:pt x="1750" y="670"/>
                  </a:lnTo>
                  <a:lnTo>
                    <a:pt x="1765" y="649"/>
                  </a:lnTo>
                  <a:lnTo>
                    <a:pt x="1779" y="633"/>
                  </a:lnTo>
                  <a:lnTo>
                    <a:pt x="1785" y="612"/>
                  </a:lnTo>
                  <a:lnTo>
                    <a:pt x="1791" y="596"/>
                  </a:lnTo>
                  <a:lnTo>
                    <a:pt x="1791" y="572"/>
                  </a:lnTo>
                  <a:lnTo>
                    <a:pt x="1794" y="552"/>
                  </a:lnTo>
                  <a:lnTo>
                    <a:pt x="1800" y="526"/>
                  </a:lnTo>
                  <a:lnTo>
                    <a:pt x="1807" y="504"/>
                  </a:lnTo>
                  <a:lnTo>
                    <a:pt x="1816" y="474"/>
                  </a:lnTo>
                  <a:lnTo>
                    <a:pt x="1825" y="449"/>
                  </a:lnTo>
                  <a:lnTo>
                    <a:pt x="1833" y="423"/>
                  </a:lnTo>
                  <a:lnTo>
                    <a:pt x="1842" y="399"/>
                  </a:lnTo>
                  <a:lnTo>
                    <a:pt x="1846" y="374"/>
                  </a:lnTo>
                  <a:lnTo>
                    <a:pt x="1851" y="348"/>
                  </a:lnTo>
                  <a:lnTo>
                    <a:pt x="1851" y="325"/>
                  </a:lnTo>
                  <a:lnTo>
                    <a:pt x="1853" y="307"/>
                  </a:lnTo>
                  <a:lnTo>
                    <a:pt x="1848" y="287"/>
                  </a:lnTo>
                  <a:lnTo>
                    <a:pt x="1842" y="276"/>
                  </a:lnTo>
                  <a:lnTo>
                    <a:pt x="1831" y="265"/>
                  </a:lnTo>
                  <a:lnTo>
                    <a:pt x="1816" y="259"/>
                  </a:lnTo>
                  <a:lnTo>
                    <a:pt x="1794" y="250"/>
                  </a:lnTo>
                  <a:lnTo>
                    <a:pt x="1774" y="241"/>
                  </a:lnTo>
                  <a:lnTo>
                    <a:pt x="1750" y="237"/>
                  </a:lnTo>
                  <a:lnTo>
                    <a:pt x="1728" y="230"/>
                  </a:lnTo>
                  <a:lnTo>
                    <a:pt x="1704" y="219"/>
                  </a:lnTo>
                  <a:lnTo>
                    <a:pt x="1682" y="215"/>
                  </a:lnTo>
                  <a:lnTo>
                    <a:pt x="1658" y="210"/>
                  </a:lnTo>
                  <a:lnTo>
                    <a:pt x="1641" y="208"/>
                  </a:lnTo>
                  <a:lnTo>
                    <a:pt x="1618" y="199"/>
                  </a:lnTo>
                  <a:lnTo>
                    <a:pt x="1601" y="196"/>
                  </a:lnTo>
                  <a:lnTo>
                    <a:pt x="1584" y="191"/>
                  </a:lnTo>
                  <a:lnTo>
                    <a:pt x="1575" y="191"/>
                  </a:lnTo>
                  <a:lnTo>
                    <a:pt x="1555" y="184"/>
                  </a:lnTo>
                  <a:lnTo>
                    <a:pt x="1549" y="184"/>
                  </a:lnTo>
                  <a:close/>
                </a:path>
              </a:pathLst>
            </a:custGeom>
            <a:solidFill>
              <a:srgbClr val="869C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08" name="Freeform 61"/>
            <p:cNvSpPr>
              <a:spLocks/>
            </p:cNvSpPr>
            <p:nvPr/>
          </p:nvSpPr>
          <p:spPr bwMode="auto">
            <a:xfrm>
              <a:off x="6140427" y="1627168"/>
              <a:ext cx="533400" cy="885825"/>
            </a:xfrm>
            <a:custGeom>
              <a:avLst/>
              <a:gdLst>
                <a:gd name="T0" fmla="*/ 2147483647 w 1008"/>
                <a:gd name="T1" fmla="*/ 2147483647 h 1674"/>
                <a:gd name="T2" fmla="*/ 2147483647 w 1008"/>
                <a:gd name="T3" fmla="*/ 2147483647 h 1674"/>
                <a:gd name="T4" fmla="*/ 2147483647 w 1008"/>
                <a:gd name="T5" fmla="*/ 2147483647 h 1674"/>
                <a:gd name="T6" fmla="*/ 2147483647 w 1008"/>
                <a:gd name="T7" fmla="*/ 2147483647 h 1674"/>
                <a:gd name="T8" fmla="*/ 2147483647 w 1008"/>
                <a:gd name="T9" fmla="*/ 2147483647 h 1674"/>
                <a:gd name="T10" fmla="*/ 2147483647 w 1008"/>
                <a:gd name="T11" fmla="*/ 2147483647 h 1674"/>
                <a:gd name="T12" fmla="*/ 2147483647 w 1008"/>
                <a:gd name="T13" fmla="*/ 2147483647 h 1674"/>
                <a:gd name="T14" fmla="*/ 2147483647 w 1008"/>
                <a:gd name="T15" fmla="*/ 2147483647 h 1674"/>
                <a:gd name="T16" fmla="*/ 2147483647 w 1008"/>
                <a:gd name="T17" fmla="*/ 2147483647 h 1674"/>
                <a:gd name="T18" fmla="*/ 2147483647 w 1008"/>
                <a:gd name="T19" fmla="*/ 2147483647 h 1674"/>
                <a:gd name="T20" fmla="*/ 2147483647 w 1008"/>
                <a:gd name="T21" fmla="*/ 2147483647 h 1674"/>
                <a:gd name="T22" fmla="*/ 2147483647 w 1008"/>
                <a:gd name="T23" fmla="*/ 2147483647 h 1674"/>
                <a:gd name="T24" fmla="*/ 2147483647 w 1008"/>
                <a:gd name="T25" fmla="*/ 2147483647 h 1674"/>
                <a:gd name="T26" fmla="*/ 2147483647 w 1008"/>
                <a:gd name="T27" fmla="*/ 2147483647 h 1674"/>
                <a:gd name="T28" fmla="*/ 2147483647 w 1008"/>
                <a:gd name="T29" fmla="*/ 2147483647 h 1674"/>
                <a:gd name="T30" fmla="*/ 2147483647 w 1008"/>
                <a:gd name="T31" fmla="*/ 2147483647 h 1674"/>
                <a:gd name="T32" fmla="*/ 2147483647 w 1008"/>
                <a:gd name="T33" fmla="*/ 2147483647 h 1674"/>
                <a:gd name="T34" fmla="*/ 2147483647 w 1008"/>
                <a:gd name="T35" fmla="*/ 2147483647 h 1674"/>
                <a:gd name="T36" fmla="*/ 2147483647 w 1008"/>
                <a:gd name="T37" fmla="*/ 2147483647 h 1674"/>
                <a:gd name="T38" fmla="*/ 2147483647 w 1008"/>
                <a:gd name="T39" fmla="*/ 2147483647 h 1674"/>
                <a:gd name="T40" fmla="*/ 2147483647 w 1008"/>
                <a:gd name="T41" fmla="*/ 2147483647 h 1674"/>
                <a:gd name="T42" fmla="*/ 2147483647 w 1008"/>
                <a:gd name="T43" fmla="*/ 2147483647 h 1674"/>
                <a:gd name="T44" fmla="*/ 2147483647 w 1008"/>
                <a:gd name="T45" fmla="*/ 2147483647 h 1674"/>
                <a:gd name="T46" fmla="*/ 2147483647 w 1008"/>
                <a:gd name="T47" fmla="*/ 2147483647 h 1674"/>
                <a:gd name="T48" fmla="*/ 2147483647 w 1008"/>
                <a:gd name="T49" fmla="*/ 2147483647 h 1674"/>
                <a:gd name="T50" fmla="*/ 2147483647 w 1008"/>
                <a:gd name="T51" fmla="*/ 2147483647 h 1674"/>
                <a:gd name="T52" fmla="*/ 2147483647 w 1008"/>
                <a:gd name="T53" fmla="*/ 2147483647 h 1674"/>
                <a:gd name="T54" fmla="*/ 2147483647 w 1008"/>
                <a:gd name="T55" fmla="*/ 2147483647 h 1674"/>
                <a:gd name="T56" fmla="*/ 2147483647 w 1008"/>
                <a:gd name="T57" fmla="*/ 2147483647 h 1674"/>
                <a:gd name="T58" fmla="*/ 2147483647 w 1008"/>
                <a:gd name="T59" fmla="*/ 2147483647 h 1674"/>
                <a:gd name="T60" fmla="*/ 2147483647 w 1008"/>
                <a:gd name="T61" fmla="*/ 2147483647 h 1674"/>
                <a:gd name="T62" fmla="*/ 2147483647 w 1008"/>
                <a:gd name="T63" fmla="*/ 2147483647 h 1674"/>
                <a:gd name="T64" fmla="*/ 2147483647 w 1008"/>
                <a:gd name="T65" fmla="*/ 2147483647 h 1674"/>
                <a:gd name="T66" fmla="*/ 2147483647 w 1008"/>
                <a:gd name="T67" fmla="*/ 2147483647 h 1674"/>
                <a:gd name="T68" fmla="*/ 2147483647 w 1008"/>
                <a:gd name="T69" fmla="*/ 2147483647 h 1674"/>
                <a:gd name="T70" fmla="*/ 2147483647 w 1008"/>
                <a:gd name="T71" fmla="*/ 2147483647 h 1674"/>
                <a:gd name="T72" fmla="*/ 2147483647 w 1008"/>
                <a:gd name="T73" fmla="*/ 2147483647 h 1674"/>
                <a:gd name="T74" fmla="*/ 2147483647 w 1008"/>
                <a:gd name="T75" fmla="*/ 2147483647 h 1674"/>
                <a:gd name="T76" fmla="*/ 2147483647 w 1008"/>
                <a:gd name="T77" fmla="*/ 2147483647 h 1674"/>
                <a:gd name="T78" fmla="*/ 2147483647 w 1008"/>
                <a:gd name="T79" fmla="*/ 2147483647 h 1674"/>
                <a:gd name="T80" fmla="*/ 2147483647 w 1008"/>
                <a:gd name="T81" fmla="*/ 2147483647 h 1674"/>
                <a:gd name="T82" fmla="*/ 2147483647 w 1008"/>
                <a:gd name="T83" fmla="*/ 2147483647 h 1674"/>
                <a:gd name="T84" fmla="*/ 2147483647 w 1008"/>
                <a:gd name="T85" fmla="*/ 2147483647 h 1674"/>
                <a:gd name="T86" fmla="*/ 2147483647 w 1008"/>
                <a:gd name="T87" fmla="*/ 2147483647 h 1674"/>
                <a:gd name="T88" fmla="*/ 2147483647 w 1008"/>
                <a:gd name="T89" fmla="*/ 2147483647 h 1674"/>
                <a:gd name="T90" fmla="*/ 2147483647 w 1008"/>
                <a:gd name="T91" fmla="*/ 2147483647 h 1674"/>
                <a:gd name="T92" fmla="*/ 2147483647 w 1008"/>
                <a:gd name="T93" fmla="*/ 2147483647 h 1674"/>
                <a:gd name="T94" fmla="*/ 2147483647 w 1008"/>
                <a:gd name="T95" fmla="*/ 2147483647 h 1674"/>
                <a:gd name="T96" fmla="*/ 2147483647 w 1008"/>
                <a:gd name="T97" fmla="*/ 2147483647 h 1674"/>
                <a:gd name="T98" fmla="*/ 2147483647 w 1008"/>
                <a:gd name="T99" fmla="*/ 2147483647 h 1674"/>
                <a:gd name="T100" fmla="*/ 2147483647 w 1008"/>
                <a:gd name="T101" fmla="*/ 2147483647 h 1674"/>
                <a:gd name="T102" fmla="*/ 2147483647 w 1008"/>
                <a:gd name="T103" fmla="*/ 2147483647 h 1674"/>
                <a:gd name="T104" fmla="*/ 2147483647 w 1008"/>
                <a:gd name="T105" fmla="*/ 2147483647 h 1674"/>
                <a:gd name="T106" fmla="*/ 2147483647 w 1008"/>
                <a:gd name="T107" fmla="*/ 2147483647 h 1674"/>
                <a:gd name="T108" fmla="*/ 2147483647 w 1008"/>
                <a:gd name="T109" fmla="*/ 0 h 1674"/>
                <a:gd name="T110" fmla="*/ 2147483647 w 1008"/>
                <a:gd name="T111" fmla="*/ 2147483647 h 1674"/>
                <a:gd name="T112" fmla="*/ 2147483647 w 1008"/>
                <a:gd name="T113" fmla="*/ 2147483647 h 1674"/>
                <a:gd name="T114" fmla="*/ 2147483647 w 1008"/>
                <a:gd name="T115" fmla="*/ 2147483647 h 167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08"/>
                <a:gd name="T175" fmla="*/ 0 h 1674"/>
                <a:gd name="T176" fmla="*/ 1008 w 1008"/>
                <a:gd name="T177" fmla="*/ 1674 h 167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08" h="1674">
                  <a:moveTo>
                    <a:pt x="0" y="204"/>
                  </a:moveTo>
                  <a:lnTo>
                    <a:pt x="2" y="206"/>
                  </a:lnTo>
                  <a:lnTo>
                    <a:pt x="20" y="212"/>
                  </a:lnTo>
                  <a:lnTo>
                    <a:pt x="42" y="217"/>
                  </a:lnTo>
                  <a:lnTo>
                    <a:pt x="74" y="224"/>
                  </a:lnTo>
                  <a:lnTo>
                    <a:pt x="88" y="224"/>
                  </a:lnTo>
                  <a:lnTo>
                    <a:pt x="103" y="226"/>
                  </a:lnTo>
                  <a:lnTo>
                    <a:pt x="116" y="226"/>
                  </a:lnTo>
                  <a:lnTo>
                    <a:pt x="134" y="230"/>
                  </a:lnTo>
                  <a:lnTo>
                    <a:pt x="157" y="230"/>
                  </a:lnTo>
                  <a:lnTo>
                    <a:pt x="177" y="230"/>
                  </a:lnTo>
                  <a:lnTo>
                    <a:pt x="184" y="226"/>
                  </a:lnTo>
                  <a:lnTo>
                    <a:pt x="195" y="226"/>
                  </a:lnTo>
                  <a:lnTo>
                    <a:pt x="208" y="230"/>
                  </a:lnTo>
                  <a:lnTo>
                    <a:pt x="230" y="235"/>
                  </a:lnTo>
                  <a:lnTo>
                    <a:pt x="246" y="241"/>
                  </a:lnTo>
                  <a:lnTo>
                    <a:pt x="269" y="246"/>
                  </a:lnTo>
                  <a:lnTo>
                    <a:pt x="292" y="252"/>
                  </a:lnTo>
                  <a:lnTo>
                    <a:pt x="318" y="261"/>
                  </a:lnTo>
                  <a:lnTo>
                    <a:pt x="338" y="267"/>
                  </a:lnTo>
                  <a:lnTo>
                    <a:pt x="359" y="272"/>
                  </a:lnTo>
                  <a:lnTo>
                    <a:pt x="379" y="278"/>
                  </a:lnTo>
                  <a:lnTo>
                    <a:pt x="399" y="283"/>
                  </a:lnTo>
                  <a:lnTo>
                    <a:pt x="412" y="287"/>
                  </a:lnTo>
                  <a:lnTo>
                    <a:pt x="421" y="290"/>
                  </a:lnTo>
                  <a:lnTo>
                    <a:pt x="427" y="292"/>
                  </a:lnTo>
                  <a:lnTo>
                    <a:pt x="433" y="296"/>
                  </a:lnTo>
                  <a:lnTo>
                    <a:pt x="530" y="430"/>
                  </a:lnTo>
                  <a:lnTo>
                    <a:pt x="539" y="430"/>
                  </a:lnTo>
                  <a:lnTo>
                    <a:pt x="563" y="436"/>
                  </a:lnTo>
                  <a:lnTo>
                    <a:pt x="576" y="442"/>
                  </a:lnTo>
                  <a:lnTo>
                    <a:pt x="591" y="450"/>
                  </a:lnTo>
                  <a:lnTo>
                    <a:pt x="600" y="459"/>
                  </a:lnTo>
                  <a:lnTo>
                    <a:pt x="611" y="476"/>
                  </a:lnTo>
                  <a:lnTo>
                    <a:pt x="620" y="502"/>
                  </a:lnTo>
                  <a:lnTo>
                    <a:pt x="620" y="526"/>
                  </a:lnTo>
                  <a:lnTo>
                    <a:pt x="614" y="531"/>
                  </a:lnTo>
                  <a:lnTo>
                    <a:pt x="609" y="537"/>
                  </a:lnTo>
                  <a:lnTo>
                    <a:pt x="596" y="539"/>
                  </a:lnTo>
                  <a:lnTo>
                    <a:pt x="583" y="546"/>
                  </a:lnTo>
                  <a:lnTo>
                    <a:pt x="559" y="546"/>
                  </a:lnTo>
                  <a:lnTo>
                    <a:pt x="542" y="546"/>
                  </a:lnTo>
                  <a:lnTo>
                    <a:pt x="522" y="546"/>
                  </a:lnTo>
                  <a:lnTo>
                    <a:pt x="504" y="546"/>
                  </a:lnTo>
                  <a:lnTo>
                    <a:pt x="479" y="548"/>
                  </a:lnTo>
                  <a:lnTo>
                    <a:pt x="482" y="565"/>
                  </a:lnTo>
                  <a:lnTo>
                    <a:pt x="493" y="580"/>
                  </a:lnTo>
                  <a:lnTo>
                    <a:pt x="508" y="588"/>
                  </a:lnTo>
                  <a:lnTo>
                    <a:pt x="525" y="592"/>
                  </a:lnTo>
                  <a:lnTo>
                    <a:pt x="554" y="594"/>
                  </a:lnTo>
                  <a:lnTo>
                    <a:pt x="568" y="594"/>
                  </a:lnTo>
                  <a:lnTo>
                    <a:pt x="585" y="594"/>
                  </a:lnTo>
                  <a:lnTo>
                    <a:pt x="602" y="597"/>
                  </a:lnTo>
                  <a:lnTo>
                    <a:pt x="620" y="603"/>
                  </a:lnTo>
                  <a:lnTo>
                    <a:pt x="646" y="618"/>
                  </a:lnTo>
                  <a:lnTo>
                    <a:pt x="660" y="640"/>
                  </a:lnTo>
                  <a:lnTo>
                    <a:pt x="655" y="649"/>
                  </a:lnTo>
                  <a:lnTo>
                    <a:pt x="642" y="657"/>
                  </a:lnTo>
                  <a:lnTo>
                    <a:pt x="626" y="660"/>
                  </a:lnTo>
                  <a:lnTo>
                    <a:pt x="605" y="666"/>
                  </a:lnTo>
                  <a:lnTo>
                    <a:pt x="583" y="666"/>
                  </a:lnTo>
                  <a:lnTo>
                    <a:pt x="563" y="669"/>
                  </a:lnTo>
                  <a:lnTo>
                    <a:pt x="545" y="671"/>
                  </a:lnTo>
                  <a:lnTo>
                    <a:pt x="539" y="675"/>
                  </a:lnTo>
                  <a:lnTo>
                    <a:pt x="539" y="680"/>
                  </a:lnTo>
                  <a:lnTo>
                    <a:pt x="556" y="697"/>
                  </a:lnTo>
                  <a:lnTo>
                    <a:pt x="565" y="706"/>
                  </a:lnTo>
                  <a:lnTo>
                    <a:pt x="580" y="715"/>
                  </a:lnTo>
                  <a:lnTo>
                    <a:pt x="588" y="723"/>
                  </a:lnTo>
                  <a:lnTo>
                    <a:pt x="600" y="732"/>
                  </a:lnTo>
                  <a:lnTo>
                    <a:pt x="596" y="747"/>
                  </a:lnTo>
                  <a:lnTo>
                    <a:pt x="585" y="769"/>
                  </a:lnTo>
                  <a:lnTo>
                    <a:pt x="574" y="784"/>
                  </a:lnTo>
                  <a:lnTo>
                    <a:pt x="563" y="800"/>
                  </a:lnTo>
                  <a:lnTo>
                    <a:pt x="550" y="818"/>
                  </a:lnTo>
                  <a:lnTo>
                    <a:pt x="539" y="835"/>
                  </a:lnTo>
                  <a:lnTo>
                    <a:pt x="525" y="850"/>
                  </a:lnTo>
                  <a:lnTo>
                    <a:pt x="510" y="864"/>
                  </a:lnTo>
                  <a:lnTo>
                    <a:pt x="499" y="876"/>
                  </a:lnTo>
                  <a:lnTo>
                    <a:pt x="491" y="890"/>
                  </a:lnTo>
                  <a:lnTo>
                    <a:pt x="473" y="910"/>
                  </a:lnTo>
                  <a:lnTo>
                    <a:pt x="467" y="918"/>
                  </a:lnTo>
                  <a:lnTo>
                    <a:pt x="462" y="916"/>
                  </a:lnTo>
                  <a:lnTo>
                    <a:pt x="456" y="910"/>
                  </a:lnTo>
                  <a:lnTo>
                    <a:pt x="442" y="901"/>
                  </a:lnTo>
                  <a:lnTo>
                    <a:pt x="430" y="896"/>
                  </a:lnTo>
                  <a:lnTo>
                    <a:pt x="416" y="885"/>
                  </a:lnTo>
                  <a:lnTo>
                    <a:pt x="399" y="876"/>
                  </a:lnTo>
                  <a:lnTo>
                    <a:pt x="381" y="870"/>
                  </a:lnTo>
                  <a:lnTo>
                    <a:pt x="364" y="867"/>
                  </a:lnTo>
                  <a:lnTo>
                    <a:pt x="346" y="861"/>
                  </a:lnTo>
                  <a:lnTo>
                    <a:pt x="335" y="864"/>
                  </a:lnTo>
                  <a:lnTo>
                    <a:pt x="327" y="864"/>
                  </a:lnTo>
                  <a:lnTo>
                    <a:pt x="324" y="870"/>
                  </a:lnTo>
                  <a:lnTo>
                    <a:pt x="324" y="885"/>
                  </a:lnTo>
                  <a:lnTo>
                    <a:pt x="335" y="905"/>
                  </a:lnTo>
                  <a:lnTo>
                    <a:pt x="344" y="913"/>
                  </a:lnTo>
                  <a:lnTo>
                    <a:pt x="361" y="922"/>
                  </a:lnTo>
                  <a:lnTo>
                    <a:pt x="379" y="933"/>
                  </a:lnTo>
                  <a:lnTo>
                    <a:pt x="401" y="945"/>
                  </a:lnTo>
                  <a:lnTo>
                    <a:pt x="416" y="953"/>
                  </a:lnTo>
                  <a:lnTo>
                    <a:pt x="427" y="968"/>
                  </a:lnTo>
                  <a:lnTo>
                    <a:pt x="433" y="979"/>
                  </a:lnTo>
                  <a:lnTo>
                    <a:pt x="433" y="993"/>
                  </a:lnTo>
                  <a:lnTo>
                    <a:pt x="421" y="1008"/>
                  </a:lnTo>
                  <a:lnTo>
                    <a:pt x="412" y="1017"/>
                  </a:lnTo>
                  <a:lnTo>
                    <a:pt x="401" y="1025"/>
                  </a:lnTo>
                  <a:lnTo>
                    <a:pt x="392" y="1037"/>
                  </a:lnTo>
                  <a:lnTo>
                    <a:pt x="384" y="1048"/>
                  </a:lnTo>
                  <a:lnTo>
                    <a:pt x="384" y="1054"/>
                  </a:lnTo>
                  <a:lnTo>
                    <a:pt x="392" y="1063"/>
                  </a:lnTo>
                  <a:lnTo>
                    <a:pt x="410" y="1074"/>
                  </a:lnTo>
                  <a:lnTo>
                    <a:pt x="421" y="1083"/>
                  </a:lnTo>
                  <a:lnTo>
                    <a:pt x="438" y="1094"/>
                  </a:lnTo>
                  <a:lnTo>
                    <a:pt x="447" y="1106"/>
                  </a:lnTo>
                  <a:lnTo>
                    <a:pt x="458" y="1120"/>
                  </a:lnTo>
                  <a:lnTo>
                    <a:pt x="464" y="1140"/>
                  </a:lnTo>
                  <a:lnTo>
                    <a:pt x="458" y="1155"/>
                  </a:lnTo>
                  <a:lnTo>
                    <a:pt x="445" y="1157"/>
                  </a:lnTo>
                  <a:lnTo>
                    <a:pt x="430" y="1181"/>
                  </a:lnTo>
                  <a:lnTo>
                    <a:pt x="419" y="1206"/>
                  </a:lnTo>
                  <a:lnTo>
                    <a:pt x="416" y="1227"/>
                  </a:lnTo>
                  <a:lnTo>
                    <a:pt x="416" y="1232"/>
                  </a:lnTo>
                  <a:lnTo>
                    <a:pt x="419" y="1247"/>
                  </a:lnTo>
                  <a:lnTo>
                    <a:pt x="419" y="1258"/>
                  </a:lnTo>
                  <a:lnTo>
                    <a:pt x="419" y="1273"/>
                  </a:lnTo>
                  <a:lnTo>
                    <a:pt x="421" y="1286"/>
                  </a:lnTo>
                  <a:lnTo>
                    <a:pt x="427" y="1301"/>
                  </a:lnTo>
                  <a:lnTo>
                    <a:pt x="430" y="1315"/>
                  </a:lnTo>
                  <a:lnTo>
                    <a:pt x="436" y="1332"/>
                  </a:lnTo>
                  <a:lnTo>
                    <a:pt x="438" y="1352"/>
                  </a:lnTo>
                  <a:lnTo>
                    <a:pt x="445" y="1376"/>
                  </a:lnTo>
                  <a:lnTo>
                    <a:pt x="447" y="1393"/>
                  </a:lnTo>
                  <a:lnTo>
                    <a:pt x="453" y="1416"/>
                  </a:lnTo>
                  <a:lnTo>
                    <a:pt x="456" y="1433"/>
                  </a:lnTo>
                  <a:lnTo>
                    <a:pt x="464" y="1457"/>
                  </a:lnTo>
                  <a:lnTo>
                    <a:pt x="467" y="1470"/>
                  </a:lnTo>
                  <a:lnTo>
                    <a:pt x="473" y="1496"/>
                  </a:lnTo>
                  <a:lnTo>
                    <a:pt x="476" y="1510"/>
                  </a:lnTo>
                  <a:lnTo>
                    <a:pt x="482" y="1536"/>
                  </a:lnTo>
                  <a:lnTo>
                    <a:pt x="484" y="1551"/>
                  </a:lnTo>
                  <a:lnTo>
                    <a:pt x="491" y="1569"/>
                  </a:lnTo>
                  <a:lnTo>
                    <a:pt x="493" y="1588"/>
                  </a:lnTo>
                  <a:lnTo>
                    <a:pt x="499" y="1606"/>
                  </a:lnTo>
                  <a:lnTo>
                    <a:pt x="504" y="1632"/>
                  </a:lnTo>
                  <a:lnTo>
                    <a:pt x="513" y="1657"/>
                  </a:lnTo>
                  <a:lnTo>
                    <a:pt x="517" y="1672"/>
                  </a:lnTo>
                  <a:lnTo>
                    <a:pt x="519" y="1674"/>
                  </a:lnTo>
                  <a:lnTo>
                    <a:pt x="519" y="1672"/>
                  </a:lnTo>
                  <a:lnTo>
                    <a:pt x="530" y="1669"/>
                  </a:lnTo>
                  <a:lnTo>
                    <a:pt x="548" y="1657"/>
                  </a:lnTo>
                  <a:lnTo>
                    <a:pt x="571" y="1652"/>
                  </a:lnTo>
                  <a:lnTo>
                    <a:pt x="583" y="1643"/>
                  </a:lnTo>
                  <a:lnTo>
                    <a:pt x="596" y="1639"/>
                  </a:lnTo>
                  <a:lnTo>
                    <a:pt x="611" y="1632"/>
                  </a:lnTo>
                  <a:lnTo>
                    <a:pt x="629" y="1628"/>
                  </a:lnTo>
                  <a:lnTo>
                    <a:pt x="642" y="1617"/>
                  </a:lnTo>
                  <a:lnTo>
                    <a:pt x="660" y="1614"/>
                  </a:lnTo>
                  <a:lnTo>
                    <a:pt x="677" y="1606"/>
                  </a:lnTo>
                  <a:lnTo>
                    <a:pt x="694" y="1602"/>
                  </a:lnTo>
                  <a:lnTo>
                    <a:pt x="706" y="1591"/>
                  </a:lnTo>
                  <a:lnTo>
                    <a:pt x="723" y="1586"/>
                  </a:lnTo>
                  <a:lnTo>
                    <a:pt x="738" y="1577"/>
                  </a:lnTo>
                  <a:lnTo>
                    <a:pt x="755" y="1569"/>
                  </a:lnTo>
                  <a:lnTo>
                    <a:pt x="784" y="1554"/>
                  </a:lnTo>
                  <a:lnTo>
                    <a:pt x="813" y="1547"/>
                  </a:lnTo>
                  <a:lnTo>
                    <a:pt x="835" y="1534"/>
                  </a:lnTo>
                  <a:lnTo>
                    <a:pt x="855" y="1525"/>
                  </a:lnTo>
                  <a:lnTo>
                    <a:pt x="867" y="1519"/>
                  </a:lnTo>
                  <a:lnTo>
                    <a:pt x="876" y="1519"/>
                  </a:lnTo>
                  <a:lnTo>
                    <a:pt x="876" y="1510"/>
                  </a:lnTo>
                  <a:lnTo>
                    <a:pt x="881" y="1496"/>
                  </a:lnTo>
                  <a:lnTo>
                    <a:pt x="890" y="1479"/>
                  </a:lnTo>
                  <a:lnTo>
                    <a:pt x="898" y="1457"/>
                  </a:lnTo>
                  <a:lnTo>
                    <a:pt x="901" y="1439"/>
                  </a:lnTo>
                  <a:lnTo>
                    <a:pt x="907" y="1424"/>
                  </a:lnTo>
                  <a:lnTo>
                    <a:pt x="913" y="1407"/>
                  </a:lnTo>
                  <a:lnTo>
                    <a:pt x="922" y="1393"/>
                  </a:lnTo>
                  <a:lnTo>
                    <a:pt x="927" y="1378"/>
                  </a:lnTo>
                  <a:lnTo>
                    <a:pt x="933" y="1358"/>
                  </a:lnTo>
                  <a:lnTo>
                    <a:pt x="938" y="1341"/>
                  </a:lnTo>
                  <a:lnTo>
                    <a:pt x="947" y="1326"/>
                  </a:lnTo>
                  <a:lnTo>
                    <a:pt x="951" y="1310"/>
                  </a:lnTo>
                  <a:lnTo>
                    <a:pt x="959" y="1289"/>
                  </a:lnTo>
                  <a:lnTo>
                    <a:pt x="962" y="1273"/>
                  </a:lnTo>
                  <a:lnTo>
                    <a:pt x="970" y="1252"/>
                  </a:lnTo>
                  <a:lnTo>
                    <a:pt x="973" y="1235"/>
                  </a:lnTo>
                  <a:lnTo>
                    <a:pt x="979" y="1218"/>
                  </a:lnTo>
                  <a:lnTo>
                    <a:pt x="984" y="1206"/>
                  </a:lnTo>
                  <a:lnTo>
                    <a:pt x="988" y="1192"/>
                  </a:lnTo>
                  <a:lnTo>
                    <a:pt x="993" y="1160"/>
                  </a:lnTo>
                  <a:lnTo>
                    <a:pt x="1001" y="1143"/>
                  </a:lnTo>
                  <a:lnTo>
                    <a:pt x="1005" y="1129"/>
                  </a:lnTo>
                  <a:lnTo>
                    <a:pt x="1008" y="1120"/>
                  </a:lnTo>
                  <a:lnTo>
                    <a:pt x="1005" y="1109"/>
                  </a:lnTo>
                  <a:lnTo>
                    <a:pt x="1001" y="1097"/>
                  </a:lnTo>
                  <a:lnTo>
                    <a:pt x="999" y="1076"/>
                  </a:lnTo>
                  <a:lnTo>
                    <a:pt x="996" y="1060"/>
                  </a:lnTo>
                  <a:lnTo>
                    <a:pt x="993" y="1034"/>
                  </a:lnTo>
                  <a:lnTo>
                    <a:pt x="990" y="1010"/>
                  </a:lnTo>
                  <a:lnTo>
                    <a:pt x="988" y="984"/>
                  </a:lnTo>
                  <a:lnTo>
                    <a:pt x="988" y="959"/>
                  </a:lnTo>
                  <a:lnTo>
                    <a:pt x="988" y="931"/>
                  </a:lnTo>
                  <a:lnTo>
                    <a:pt x="984" y="905"/>
                  </a:lnTo>
                  <a:lnTo>
                    <a:pt x="982" y="879"/>
                  </a:lnTo>
                  <a:lnTo>
                    <a:pt x="982" y="861"/>
                  </a:lnTo>
                  <a:lnTo>
                    <a:pt x="979" y="841"/>
                  </a:lnTo>
                  <a:lnTo>
                    <a:pt x="977" y="826"/>
                  </a:lnTo>
                  <a:lnTo>
                    <a:pt x="973" y="815"/>
                  </a:lnTo>
                  <a:lnTo>
                    <a:pt x="973" y="813"/>
                  </a:lnTo>
                  <a:lnTo>
                    <a:pt x="968" y="804"/>
                  </a:lnTo>
                  <a:lnTo>
                    <a:pt x="964" y="789"/>
                  </a:lnTo>
                  <a:lnTo>
                    <a:pt x="955" y="767"/>
                  </a:lnTo>
                  <a:lnTo>
                    <a:pt x="951" y="741"/>
                  </a:lnTo>
                  <a:lnTo>
                    <a:pt x="944" y="723"/>
                  </a:lnTo>
                  <a:lnTo>
                    <a:pt x="938" y="706"/>
                  </a:lnTo>
                  <a:lnTo>
                    <a:pt x="933" y="689"/>
                  </a:lnTo>
                  <a:lnTo>
                    <a:pt x="931" y="675"/>
                  </a:lnTo>
                  <a:lnTo>
                    <a:pt x="924" y="655"/>
                  </a:lnTo>
                  <a:lnTo>
                    <a:pt x="918" y="638"/>
                  </a:lnTo>
                  <a:lnTo>
                    <a:pt x="913" y="620"/>
                  </a:lnTo>
                  <a:lnTo>
                    <a:pt x="909" y="603"/>
                  </a:lnTo>
                  <a:lnTo>
                    <a:pt x="901" y="583"/>
                  </a:lnTo>
                  <a:lnTo>
                    <a:pt x="898" y="565"/>
                  </a:lnTo>
                  <a:lnTo>
                    <a:pt x="890" y="548"/>
                  </a:lnTo>
                  <a:lnTo>
                    <a:pt x="887" y="531"/>
                  </a:lnTo>
                  <a:lnTo>
                    <a:pt x="881" y="511"/>
                  </a:lnTo>
                  <a:lnTo>
                    <a:pt x="878" y="493"/>
                  </a:lnTo>
                  <a:lnTo>
                    <a:pt x="872" y="480"/>
                  </a:lnTo>
                  <a:lnTo>
                    <a:pt x="870" y="465"/>
                  </a:lnTo>
                  <a:lnTo>
                    <a:pt x="861" y="436"/>
                  </a:lnTo>
                  <a:lnTo>
                    <a:pt x="855" y="419"/>
                  </a:lnTo>
                  <a:lnTo>
                    <a:pt x="850" y="405"/>
                  </a:lnTo>
                  <a:lnTo>
                    <a:pt x="850" y="399"/>
                  </a:lnTo>
                  <a:lnTo>
                    <a:pt x="841" y="390"/>
                  </a:lnTo>
                  <a:lnTo>
                    <a:pt x="826" y="379"/>
                  </a:lnTo>
                  <a:lnTo>
                    <a:pt x="815" y="370"/>
                  </a:lnTo>
                  <a:lnTo>
                    <a:pt x="804" y="362"/>
                  </a:lnTo>
                  <a:lnTo>
                    <a:pt x="789" y="350"/>
                  </a:lnTo>
                  <a:lnTo>
                    <a:pt x="778" y="342"/>
                  </a:lnTo>
                  <a:lnTo>
                    <a:pt x="760" y="327"/>
                  </a:lnTo>
                  <a:lnTo>
                    <a:pt x="743" y="313"/>
                  </a:lnTo>
                  <a:lnTo>
                    <a:pt x="726" y="298"/>
                  </a:lnTo>
                  <a:lnTo>
                    <a:pt x="712" y="290"/>
                  </a:lnTo>
                  <a:lnTo>
                    <a:pt x="694" y="275"/>
                  </a:lnTo>
                  <a:lnTo>
                    <a:pt x="677" y="261"/>
                  </a:lnTo>
                  <a:lnTo>
                    <a:pt x="660" y="246"/>
                  </a:lnTo>
                  <a:lnTo>
                    <a:pt x="642" y="235"/>
                  </a:lnTo>
                  <a:lnTo>
                    <a:pt x="622" y="217"/>
                  </a:lnTo>
                  <a:lnTo>
                    <a:pt x="605" y="204"/>
                  </a:lnTo>
                  <a:lnTo>
                    <a:pt x="588" y="189"/>
                  </a:lnTo>
                  <a:lnTo>
                    <a:pt x="571" y="175"/>
                  </a:lnTo>
                  <a:lnTo>
                    <a:pt x="554" y="160"/>
                  </a:lnTo>
                  <a:lnTo>
                    <a:pt x="537" y="149"/>
                  </a:lnTo>
                  <a:lnTo>
                    <a:pt x="519" y="134"/>
                  </a:lnTo>
                  <a:lnTo>
                    <a:pt x="508" y="125"/>
                  </a:lnTo>
                  <a:lnTo>
                    <a:pt x="491" y="112"/>
                  </a:lnTo>
                  <a:lnTo>
                    <a:pt x="479" y="103"/>
                  </a:lnTo>
                  <a:lnTo>
                    <a:pt x="471" y="94"/>
                  </a:lnTo>
                  <a:lnTo>
                    <a:pt x="462" y="88"/>
                  </a:lnTo>
                  <a:lnTo>
                    <a:pt x="451" y="77"/>
                  </a:lnTo>
                  <a:lnTo>
                    <a:pt x="447" y="77"/>
                  </a:lnTo>
                  <a:lnTo>
                    <a:pt x="436" y="71"/>
                  </a:lnTo>
                  <a:lnTo>
                    <a:pt x="416" y="62"/>
                  </a:lnTo>
                  <a:lnTo>
                    <a:pt x="399" y="55"/>
                  </a:lnTo>
                  <a:lnTo>
                    <a:pt x="384" y="48"/>
                  </a:lnTo>
                  <a:lnTo>
                    <a:pt x="364" y="40"/>
                  </a:lnTo>
                  <a:lnTo>
                    <a:pt x="346" y="33"/>
                  </a:lnTo>
                  <a:lnTo>
                    <a:pt x="324" y="25"/>
                  </a:lnTo>
                  <a:lnTo>
                    <a:pt x="304" y="16"/>
                  </a:lnTo>
                  <a:lnTo>
                    <a:pt x="287" y="11"/>
                  </a:lnTo>
                  <a:lnTo>
                    <a:pt x="269" y="5"/>
                  </a:lnTo>
                  <a:lnTo>
                    <a:pt x="252" y="2"/>
                  </a:lnTo>
                  <a:lnTo>
                    <a:pt x="237" y="2"/>
                  </a:lnTo>
                  <a:lnTo>
                    <a:pt x="230" y="0"/>
                  </a:lnTo>
                  <a:lnTo>
                    <a:pt x="223" y="2"/>
                  </a:lnTo>
                  <a:lnTo>
                    <a:pt x="212" y="5"/>
                  </a:lnTo>
                  <a:lnTo>
                    <a:pt x="203" y="14"/>
                  </a:lnTo>
                  <a:lnTo>
                    <a:pt x="189" y="22"/>
                  </a:lnTo>
                  <a:lnTo>
                    <a:pt x="175" y="40"/>
                  </a:lnTo>
                  <a:lnTo>
                    <a:pt x="154" y="57"/>
                  </a:lnTo>
                  <a:lnTo>
                    <a:pt x="138" y="74"/>
                  </a:lnTo>
                  <a:lnTo>
                    <a:pt x="120" y="94"/>
                  </a:lnTo>
                  <a:lnTo>
                    <a:pt x="103" y="114"/>
                  </a:lnTo>
                  <a:lnTo>
                    <a:pt x="83" y="132"/>
                  </a:lnTo>
                  <a:lnTo>
                    <a:pt x="62" y="149"/>
                  </a:lnTo>
                  <a:lnTo>
                    <a:pt x="46" y="166"/>
                  </a:lnTo>
                  <a:lnTo>
                    <a:pt x="31" y="184"/>
                  </a:lnTo>
                  <a:lnTo>
                    <a:pt x="16" y="191"/>
                  </a:lnTo>
                  <a:lnTo>
                    <a:pt x="8" y="204"/>
                  </a:lnTo>
                  <a:lnTo>
                    <a:pt x="2" y="209"/>
                  </a:lnTo>
                  <a:lnTo>
                    <a:pt x="2" y="215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869C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09" name="Freeform 62"/>
            <p:cNvSpPr>
              <a:spLocks/>
            </p:cNvSpPr>
            <p:nvPr/>
          </p:nvSpPr>
          <p:spPr bwMode="auto">
            <a:xfrm>
              <a:off x="5910239" y="2208193"/>
              <a:ext cx="76200" cy="198438"/>
            </a:xfrm>
            <a:custGeom>
              <a:avLst/>
              <a:gdLst>
                <a:gd name="T0" fmla="*/ 2147483647 w 143"/>
                <a:gd name="T1" fmla="*/ 0 h 376"/>
                <a:gd name="T2" fmla="*/ 0 w 143"/>
                <a:gd name="T3" fmla="*/ 2147483647 h 376"/>
                <a:gd name="T4" fmla="*/ 2147483647 w 143"/>
                <a:gd name="T5" fmla="*/ 2147483647 h 376"/>
                <a:gd name="T6" fmla="*/ 2147483647 w 143"/>
                <a:gd name="T7" fmla="*/ 2147483647 h 376"/>
                <a:gd name="T8" fmla="*/ 2147483647 w 143"/>
                <a:gd name="T9" fmla="*/ 2147483647 h 376"/>
                <a:gd name="T10" fmla="*/ 2147483647 w 143"/>
                <a:gd name="T11" fmla="*/ 2147483647 h 376"/>
                <a:gd name="T12" fmla="*/ 2147483647 w 143"/>
                <a:gd name="T13" fmla="*/ 2147483647 h 376"/>
                <a:gd name="T14" fmla="*/ 2147483647 w 143"/>
                <a:gd name="T15" fmla="*/ 2147483647 h 376"/>
                <a:gd name="T16" fmla="*/ 2147483647 w 143"/>
                <a:gd name="T17" fmla="*/ 2147483647 h 376"/>
                <a:gd name="T18" fmla="*/ 2147483647 w 143"/>
                <a:gd name="T19" fmla="*/ 2147483647 h 376"/>
                <a:gd name="T20" fmla="*/ 2147483647 w 143"/>
                <a:gd name="T21" fmla="*/ 2147483647 h 376"/>
                <a:gd name="T22" fmla="*/ 2147483647 w 143"/>
                <a:gd name="T23" fmla="*/ 2147483647 h 376"/>
                <a:gd name="T24" fmla="*/ 2147483647 w 143"/>
                <a:gd name="T25" fmla="*/ 2147483647 h 376"/>
                <a:gd name="T26" fmla="*/ 2147483647 w 143"/>
                <a:gd name="T27" fmla="*/ 2147483647 h 376"/>
                <a:gd name="T28" fmla="*/ 2147483647 w 143"/>
                <a:gd name="T29" fmla="*/ 2147483647 h 376"/>
                <a:gd name="T30" fmla="*/ 2147483647 w 143"/>
                <a:gd name="T31" fmla="*/ 2147483647 h 376"/>
                <a:gd name="T32" fmla="*/ 2147483647 w 143"/>
                <a:gd name="T33" fmla="*/ 2147483647 h 376"/>
                <a:gd name="T34" fmla="*/ 2147483647 w 143"/>
                <a:gd name="T35" fmla="*/ 2147483647 h 376"/>
                <a:gd name="T36" fmla="*/ 2147483647 w 143"/>
                <a:gd name="T37" fmla="*/ 2147483647 h 376"/>
                <a:gd name="T38" fmla="*/ 2147483647 w 143"/>
                <a:gd name="T39" fmla="*/ 2147483647 h 376"/>
                <a:gd name="T40" fmla="*/ 2147483647 w 143"/>
                <a:gd name="T41" fmla="*/ 2147483647 h 376"/>
                <a:gd name="T42" fmla="*/ 2147483647 w 143"/>
                <a:gd name="T43" fmla="*/ 2147483647 h 376"/>
                <a:gd name="T44" fmla="*/ 2147483647 w 143"/>
                <a:gd name="T45" fmla="*/ 2147483647 h 376"/>
                <a:gd name="T46" fmla="*/ 2147483647 w 143"/>
                <a:gd name="T47" fmla="*/ 2147483647 h 376"/>
                <a:gd name="T48" fmla="*/ 2147483647 w 143"/>
                <a:gd name="T49" fmla="*/ 2147483647 h 376"/>
                <a:gd name="T50" fmla="*/ 2147483647 w 143"/>
                <a:gd name="T51" fmla="*/ 2147483647 h 376"/>
                <a:gd name="T52" fmla="*/ 2147483647 w 143"/>
                <a:gd name="T53" fmla="*/ 2147483647 h 376"/>
                <a:gd name="T54" fmla="*/ 2147483647 w 143"/>
                <a:gd name="T55" fmla="*/ 2147483647 h 376"/>
                <a:gd name="T56" fmla="*/ 2147483647 w 143"/>
                <a:gd name="T57" fmla="*/ 2147483647 h 376"/>
                <a:gd name="T58" fmla="*/ 2147483647 w 143"/>
                <a:gd name="T59" fmla="*/ 2147483647 h 376"/>
                <a:gd name="T60" fmla="*/ 2147483647 w 143"/>
                <a:gd name="T61" fmla="*/ 2147483647 h 376"/>
                <a:gd name="T62" fmla="*/ 2147483647 w 143"/>
                <a:gd name="T63" fmla="*/ 0 h 376"/>
                <a:gd name="T64" fmla="*/ 2147483647 w 143"/>
                <a:gd name="T65" fmla="*/ 0 h 3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3"/>
                <a:gd name="T100" fmla="*/ 0 h 376"/>
                <a:gd name="T101" fmla="*/ 143 w 143"/>
                <a:gd name="T102" fmla="*/ 376 h 3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3" h="376">
                  <a:moveTo>
                    <a:pt x="125" y="0"/>
                  </a:moveTo>
                  <a:lnTo>
                    <a:pt x="0" y="121"/>
                  </a:lnTo>
                  <a:lnTo>
                    <a:pt x="7" y="242"/>
                  </a:lnTo>
                  <a:lnTo>
                    <a:pt x="46" y="339"/>
                  </a:lnTo>
                  <a:lnTo>
                    <a:pt x="137" y="376"/>
                  </a:lnTo>
                  <a:lnTo>
                    <a:pt x="137" y="373"/>
                  </a:lnTo>
                  <a:lnTo>
                    <a:pt x="137" y="360"/>
                  </a:lnTo>
                  <a:lnTo>
                    <a:pt x="140" y="347"/>
                  </a:lnTo>
                  <a:lnTo>
                    <a:pt x="143" y="334"/>
                  </a:lnTo>
                  <a:lnTo>
                    <a:pt x="143" y="310"/>
                  </a:lnTo>
                  <a:lnTo>
                    <a:pt x="143" y="296"/>
                  </a:lnTo>
                  <a:lnTo>
                    <a:pt x="140" y="281"/>
                  </a:lnTo>
                  <a:lnTo>
                    <a:pt x="137" y="279"/>
                  </a:lnTo>
                  <a:lnTo>
                    <a:pt x="129" y="268"/>
                  </a:lnTo>
                  <a:lnTo>
                    <a:pt x="120" y="255"/>
                  </a:lnTo>
                  <a:lnTo>
                    <a:pt x="114" y="235"/>
                  </a:lnTo>
                  <a:lnTo>
                    <a:pt x="108" y="222"/>
                  </a:lnTo>
                  <a:lnTo>
                    <a:pt x="103" y="204"/>
                  </a:lnTo>
                  <a:lnTo>
                    <a:pt x="99" y="189"/>
                  </a:lnTo>
                  <a:lnTo>
                    <a:pt x="99" y="178"/>
                  </a:lnTo>
                  <a:lnTo>
                    <a:pt x="99" y="176"/>
                  </a:lnTo>
                  <a:lnTo>
                    <a:pt x="99" y="163"/>
                  </a:lnTo>
                  <a:lnTo>
                    <a:pt x="99" y="141"/>
                  </a:lnTo>
                  <a:lnTo>
                    <a:pt x="103" y="112"/>
                  </a:lnTo>
                  <a:lnTo>
                    <a:pt x="112" y="95"/>
                  </a:lnTo>
                  <a:lnTo>
                    <a:pt x="112" y="84"/>
                  </a:lnTo>
                  <a:lnTo>
                    <a:pt x="114" y="69"/>
                  </a:lnTo>
                  <a:lnTo>
                    <a:pt x="117" y="58"/>
                  </a:lnTo>
                  <a:lnTo>
                    <a:pt x="120" y="43"/>
                  </a:lnTo>
                  <a:lnTo>
                    <a:pt x="120" y="23"/>
                  </a:lnTo>
                  <a:lnTo>
                    <a:pt x="123" y="12"/>
                  </a:lnTo>
                  <a:lnTo>
                    <a:pt x="123" y="0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869C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10" name="Freeform 63"/>
            <p:cNvSpPr>
              <a:spLocks/>
            </p:cNvSpPr>
            <p:nvPr/>
          </p:nvSpPr>
          <p:spPr bwMode="auto">
            <a:xfrm>
              <a:off x="6005489" y="2257405"/>
              <a:ext cx="282575" cy="452438"/>
            </a:xfrm>
            <a:custGeom>
              <a:avLst/>
              <a:gdLst>
                <a:gd name="T0" fmla="*/ 2147483647 w 534"/>
                <a:gd name="T1" fmla="*/ 2147483647 h 853"/>
                <a:gd name="T2" fmla="*/ 2147483647 w 534"/>
                <a:gd name="T3" fmla="*/ 2147483647 h 853"/>
                <a:gd name="T4" fmla="*/ 2147483647 w 534"/>
                <a:gd name="T5" fmla="*/ 2147483647 h 853"/>
                <a:gd name="T6" fmla="*/ 2147483647 w 534"/>
                <a:gd name="T7" fmla="*/ 2147483647 h 853"/>
                <a:gd name="T8" fmla="*/ 2147483647 w 534"/>
                <a:gd name="T9" fmla="*/ 2147483647 h 853"/>
                <a:gd name="T10" fmla="*/ 2147483647 w 534"/>
                <a:gd name="T11" fmla="*/ 2147483647 h 853"/>
                <a:gd name="T12" fmla="*/ 2147483647 w 534"/>
                <a:gd name="T13" fmla="*/ 2147483647 h 853"/>
                <a:gd name="T14" fmla="*/ 2147483647 w 534"/>
                <a:gd name="T15" fmla="*/ 2147483647 h 853"/>
                <a:gd name="T16" fmla="*/ 2147483647 w 534"/>
                <a:gd name="T17" fmla="*/ 2147483647 h 853"/>
                <a:gd name="T18" fmla="*/ 2147483647 w 534"/>
                <a:gd name="T19" fmla="*/ 2147483647 h 853"/>
                <a:gd name="T20" fmla="*/ 2147483647 w 534"/>
                <a:gd name="T21" fmla="*/ 2147483647 h 853"/>
                <a:gd name="T22" fmla="*/ 2147483647 w 534"/>
                <a:gd name="T23" fmla="*/ 2147483647 h 853"/>
                <a:gd name="T24" fmla="*/ 2147483647 w 534"/>
                <a:gd name="T25" fmla="*/ 2147483647 h 853"/>
                <a:gd name="T26" fmla="*/ 2147483647 w 534"/>
                <a:gd name="T27" fmla="*/ 2147483647 h 853"/>
                <a:gd name="T28" fmla="*/ 2147483647 w 534"/>
                <a:gd name="T29" fmla="*/ 2147483647 h 853"/>
                <a:gd name="T30" fmla="*/ 2147483647 w 534"/>
                <a:gd name="T31" fmla="*/ 2147483647 h 853"/>
                <a:gd name="T32" fmla="*/ 2147483647 w 534"/>
                <a:gd name="T33" fmla="*/ 2147483647 h 853"/>
                <a:gd name="T34" fmla="*/ 2147483647 w 534"/>
                <a:gd name="T35" fmla="*/ 2147483647 h 853"/>
                <a:gd name="T36" fmla="*/ 2147483647 w 534"/>
                <a:gd name="T37" fmla="*/ 2147483647 h 853"/>
                <a:gd name="T38" fmla="*/ 2147483647 w 534"/>
                <a:gd name="T39" fmla="*/ 2147483647 h 853"/>
                <a:gd name="T40" fmla="*/ 2147483647 w 534"/>
                <a:gd name="T41" fmla="*/ 2147483647 h 853"/>
                <a:gd name="T42" fmla="*/ 2147483647 w 534"/>
                <a:gd name="T43" fmla="*/ 2147483647 h 853"/>
                <a:gd name="T44" fmla="*/ 2147483647 w 534"/>
                <a:gd name="T45" fmla="*/ 2147483647 h 853"/>
                <a:gd name="T46" fmla="*/ 2147483647 w 534"/>
                <a:gd name="T47" fmla="*/ 2147483647 h 853"/>
                <a:gd name="T48" fmla="*/ 2147483647 w 534"/>
                <a:gd name="T49" fmla="*/ 2147483647 h 853"/>
                <a:gd name="T50" fmla="*/ 2147483647 w 534"/>
                <a:gd name="T51" fmla="*/ 2147483647 h 853"/>
                <a:gd name="T52" fmla="*/ 2147483647 w 534"/>
                <a:gd name="T53" fmla="*/ 2147483647 h 853"/>
                <a:gd name="T54" fmla="*/ 2147483647 w 534"/>
                <a:gd name="T55" fmla="*/ 2147483647 h 853"/>
                <a:gd name="T56" fmla="*/ 2147483647 w 534"/>
                <a:gd name="T57" fmla="*/ 2147483647 h 853"/>
                <a:gd name="T58" fmla="*/ 2147483647 w 534"/>
                <a:gd name="T59" fmla="*/ 2147483647 h 853"/>
                <a:gd name="T60" fmla="*/ 2147483647 w 534"/>
                <a:gd name="T61" fmla="*/ 2147483647 h 853"/>
                <a:gd name="T62" fmla="*/ 2147483647 w 534"/>
                <a:gd name="T63" fmla="*/ 2147483647 h 853"/>
                <a:gd name="T64" fmla="*/ 2147483647 w 534"/>
                <a:gd name="T65" fmla="*/ 2147483647 h 853"/>
                <a:gd name="T66" fmla="*/ 2147483647 w 534"/>
                <a:gd name="T67" fmla="*/ 2147483647 h 853"/>
                <a:gd name="T68" fmla="*/ 2147483647 w 534"/>
                <a:gd name="T69" fmla="*/ 0 h 853"/>
                <a:gd name="T70" fmla="*/ 2147483647 w 534"/>
                <a:gd name="T71" fmla="*/ 2147483647 h 853"/>
                <a:gd name="T72" fmla="*/ 0 w 534"/>
                <a:gd name="T73" fmla="*/ 2147483647 h 85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34"/>
                <a:gd name="T112" fmla="*/ 0 h 853"/>
                <a:gd name="T113" fmla="*/ 534 w 534"/>
                <a:gd name="T114" fmla="*/ 853 h 85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34" h="853">
                  <a:moveTo>
                    <a:pt x="0" y="425"/>
                  </a:moveTo>
                  <a:lnTo>
                    <a:pt x="17" y="583"/>
                  </a:lnTo>
                  <a:lnTo>
                    <a:pt x="17" y="853"/>
                  </a:lnTo>
                  <a:lnTo>
                    <a:pt x="151" y="815"/>
                  </a:lnTo>
                  <a:lnTo>
                    <a:pt x="339" y="712"/>
                  </a:lnTo>
                  <a:lnTo>
                    <a:pt x="339" y="710"/>
                  </a:lnTo>
                  <a:lnTo>
                    <a:pt x="350" y="703"/>
                  </a:lnTo>
                  <a:lnTo>
                    <a:pt x="364" y="698"/>
                  </a:lnTo>
                  <a:lnTo>
                    <a:pt x="381" y="690"/>
                  </a:lnTo>
                  <a:lnTo>
                    <a:pt x="394" y="684"/>
                  </a:lnTo>
                  <a:lnTo>
                    <a:pt x="410" y="675"/>
                  </a:lnTo>
                  <a:lnTo>
                    <a:pt x="425" y="664"/>
                  </a:lnTo>
                  <a:lnTo>
                    <a:pt x="433" y="660"/>
                  </a:lnTo>
                  <a:lnTo>
                    <a:pt x="436" y="649"/>
                  </a:lnTo>
                  <a:lnTo>
                    <a:pt x="447" y="635"/>
                  </a:lnTo>
                  <a:lnTo>
                    <a:pt x="459" y="611"/>
                  </a:lnTo>
                  <a:lnTo>
                    <a:pt x="477" y="594"/>
                  </a:lnTo>
                  <a:lnTo>
                    <a:pt x="491" y="569"/>
                  </a:lnTo>
                  <a:lnTo>
                    <a:pt x="508" y="552"/>
                  </a:lnTo>
                  <a:lnTo>
                    <a:pt x="519" y="534"/>
                  </a:lnTo>
                  <a:lnTo>
                    <a:pt x="530" y="528"/>
                  </a:lnTo>
                  <a:lnTo>
                    <a:pt x="534" y="508"/>
                  </a:lnTo>
                  <a:lnTo>
                    <a:pt x="534" y="491"/>
                  </a:lnTo>
                  <a:lnTo>
                    <a:pt x="530" y="465"/>
                  </a:lnTo>
                  <a:lnTo>
                    <a:pt x="530" y="440"/>
                  </a:lnTo>
                  <a:lnTo>
                    <a:pt x="525" y="410"/>
                  </a:lnTo>
                  <a:lnTo>
                    <a:pt x="525" y="388"/>
                  </a:lnTo>
                  <a:lnTo>
                    <a:pt x="523" y="370"/>
                  </a:lnTo>
                  <a:lnTo>
                    <a:pt x="517" y="359"/>
                  </a:lnTo>
                  <a:lnTo>
                    <a:pt x="510" y="333"/>
                  </a:lnTo>
                  <a:lnTo>
                    <a:pt x="502" y="318"/>
                  </a:lnTo>
                  <a:lnTo>
                    <a:pt x="497" y="302"/>
                  </a:lnTo>
                  <a:lnTo>
                    <a:pt x="491" y="281"/>
                  </a:lnTo>
                  <a:lnTo>
                    <a:pt x="486" y="265"/>
                  </a:lnTo>
                  <a:lnTo>
                    <a:pt x="477" y="247"/>
                  </a:lnTo>
                  <a:lnTo>
                    <a:pt x="468" y="226"/>
                  </a:lnTo>
                  <a:lnTo>
                    <a:pt x="459" y="212"/>
                  </a:lnTo>
                  <a:lnTo>
                    <a:pt x="453" y="201"/>
                  </a:lnTo>
                  <a:lnTo>
                    <a:pt x="445" y="186"/>
                  </a:lnTo>
                  <a:lnTo>
                    <a:pt x="436" y="175"/>
                  </a:lnTo>
                  <a:lnTo>
                    <a:pt x="431" y="173"/>
                  </a:lnTo>
                  <a:lnTo>
                    <a:pt x="427" y="173"/>
                  </a:lnTo>
                  <a:lnTo>
                    <a:pt x="410" y="175"/>
                  </a:lnTo>
                  <a:lnTo>
                    <a:pt x="396" y="186"/>
                  </a:lnTo>
                  <a:lnTo>
                    <a:pt x="385" y="189"/>
                  </a:lnTo>
                  <a:lnTo>
                    <a:pt x="370" y="201"/>
                  </a:lnTo>
                  <a:lnTo>
                    <a:pt x="353" y="204"/>
                  </a:lnTo>
                  <a:lnTo>
                    <a:pt x="339" y="212"/>
                  </a:lnTo>
                  <a:lnTo>
                    <a:pt x="324" y="215"/>
                  </a:lnTo>
                  <a:lnTo>
                    <a:pt x="318" y="219"/>
                  </a:lnTo>
                  <a:lnTo>
                    <a:pt x="304" y="215"/>
                  </a:lnTo>
                  <a:lnTo>
                    <a:pt x="293" y="212"/>
                  </a:lnTo>
                  <a:lnTo>
                    <a:pt x="276" y="212"/>
                  </a:lnTo>
                  <a:lnTo>
                    <a:pt x="258" y="206"/>
                  </a:lnTo>
                  <a:lnTo>
                    <a:pt x="230" y="201"/>
                  </a:lnTo>
                  <a:lnTo>
                    <a:pt x="218" y="201"/>
                  </a:lnTo>
                  <a:lnTo>
                    <a:pt x="218" y="94"/>
                  </a:lnTo>
                  <a:lnTo>
                    <a:pt x="206" y="86"/>
                  </a:lnTo>
                  <a:lnTo>
                    <a:pt x="180" y="74"/>
                  </a:lnTo>
                  <a:lnTo>
                    <a:pt x="164" y="66"/>
                  </a:lnTo>
                  <a:lnTo>
                    <a:pt x="149" y="57"/>
                  </a:lnTo>
                  <a:lnTo>
                    <a:pt x="138" y="51"/>
                  </a:lnTo>
                  <a:lnTo>
                    <a:pt x="129" y="51"/>
                  </a:lnTo>
                  <a:lnTo>
                    <a:pt x="118" y="40"/>
                  </a:lnTo>
                  <a:lnTo>
                    <a:pt x="105" y="35"/>
                  </a:lnTo>
                  <a:lnTo>
                    <a:pt x="89" y="26"/>
                  </a:lnTo>
                  <a:lnTo>
                    <a:pt x="74" y="20"/>
                  </a:lnTo>
                  <a:lnTo>
                    <a:pt x="57" y="14"/>
                  </a:lnTo>
                  <a:lnTo>
                    <a:pt x="46" y="5"/>
                  </a:lnTo>
                  <a:lnTo>
                    <a:pt x="37" y="0"/>
                  </a:lnTo>
                  <a:lnTo>
                    <a:pt x="17" y="147"/>
                  </a:lnTo>
                  <a:lnTo>
                    <a:pt x="26" y="252"/>
                  </a:lnTo>
                  <a:lnTo>
                    <a:pt x="51" y="335"/>
                  </a:lnTo>
                  <a:lnTo>
                    <a:pt x="0" y="425"/>
                  </a:lnTo>
                  <a:close/>
                </a:path>
              </a:pathLst>
            </a:custGeom>
            <a:solidFill>
              <a:srgbClr val="869C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11" name="Freeform 64"/>
            <p:cNvSpPr>
              <a:spLocks/>
            </p:cNvSpPr>
            <p:nvPr/>
          </p:nvSpPr>
          <p:spPr bwMode="auto">
            <a:xfrm>
              <a:off x="5708627" y="2574905"/>
              <a:ext cx="352425" cy="266700"/>
            </a:xfrm>
            <a:custGeom>
              <a:avLst/>
              <a:gdLst>
                <a:gd name="T0" fmla="*/ 2147483647 w 666"/>
                <a:gd name="T1" fmla="*/ 2147483647 h 504"/>
                <a:gd name="T2" fmla="*/ 2147483647 w 666"/>
                <a:gd name="T3" fmla="*/ 2147483647 h 504"/>
                <a:gd name="T4" fmla="*/ 2147483647 w 666"/>
                <a:gd name="T5" fmla="*/ 2147483647 h 504"/>
                <a:gd name="T6" fmla="*/ 2147483647 w 666"/>
                <a:gd name="T7" fmla="*/ 2147483647 h 504"/>
                <a:gd name="T8" fmla="*/ 2147483647 w 666"/>
                <a:gd name="T9" fmla="*/ 2147483647 h 504"/>
                <a:gd name="T10" fmla="*/ 2147483647 w 666"/>
                <a:gd name="T11" fmla="*/ 2147483647 h 504"/>
                <a:gd name="T12" fmla="*/ 2147483647 w 666"/>
                <a:gd name="T13" fmla="*/ 2147483647 h 504"/>
                <a:gd name="T14" fmla="*/ 2147483647 w 666"/>
                <a:gd name="T15" fmla="*/ 2147483647 h 504"/>
                <a:gd name="T16" fmla="*/ 2147483647 w 666"/>
                <a:gd name="T17" fmla="*/ 2147483647 h 504"/>
                <a:gd name="T18" fmla="*/ 2147483647 w 666"/>
                <a:gd name="T19" fmla="*/ 2147483647 h 504"/>
                <a:gd name="T20" fmla="*/ 2147483647 w 666"/>
                <a:gd name="T21" fmla="*/ 2147483647 h 504"/>
                <a:gd name="T22" fmla="*/ 2147483647 w 666"/>
                <a:gd name="T23" fmla="*/ 2147483647 h 504"/>
                <a:gd name="T24" fmla="*/ 2147483647 w 666"/>
                <a:gd name="T25" fmla="*/ 2147483647 h 504"/>
                <a:gd name="T26" fmla="*/ 2147483647 w 666"/>
                <a:gd name="T27" fmla="*/ 2147483647 h 504"/>
                <a:gd name="T28" fmla="*/ 2147483647 w 666"/>
                <a:gd name="T29" fmla="*/ 2147483647 h 504"/>
                <a:gd name="T30" fmla="*/ 2147483647 w 666"/>
                <a:gd name="T31" fmla="*/ 2147483647 h 504"/>
                <a:gd name="T32" fmla="*/ 2147483647 w 666"/>
                <a:gd name="T33" fmla="*/ 2147483647 h 504"/>
                <a:gd name="T34" fmla="*/ 2147483647 w 666"/>
                <a:gd name="T35" fmla="*/ 2147483647 h 504"/>
                <a:gd name="T36" fmla="*/ 2147483647 w 666"/>
                <a:gd name="T37" fmla="*/ 2147483647 h 504"/>
                <a:gd name="T38" fmla="*/ 2147483647 w 666"/>
                <a:gd name="T39" fmla="*/ 2147483647 h 504"/>
                <a:gd name="T40" fmla="*/ 2147483647 w 666"/>
                <a:gd name="T41" fmla="*/ 2147483647 h 504"/>
                <a:gd name="T42" fmla="*/ 2147483647 w 666"/>
                <a:gd name="T43" fmla="*/ 2147483647 h 504"/>
                <a:gd name="T44" fmla="*/ 0 w 666"/>
                <a:gd name="T45" fmla="*/ 2147483647 h 504"/>
                <a:gd name="T46" fmla="*/ 2147483647 w 666"/>
                <a:gd name="T47" fmla="*/ 2147483647 h 504"/>
                <a:gd name="T48" fmla="*/ 2147483647 w 666"/>
                <a:gd name="T49" fmla="*/ 2147483647 h 504"/>
                <a:gd name="T50" fmla="*/ 2147483647 w 666"/>
                <a:gd name="T51" fmla="*/ 2147483647 h 504"/>
                <a:gd name="T52" fmla="*/ 2147483647 w 666"/>
                <a:gd name="T53" fmla="*/ 2147483647 h 504"/>
                <a:gd name="T54" fmla="*/ 2147483647 w 666"/>
                <a:gd name="T55" fmla="*/ 2147483647 h 504"/>
                <a:gd name="T56" fmla="*/ 2147483647 w 666"/>
                <a:gd name="T57" fmla="*/ 2147483647 h 504"/>
                <a:gd name="T58" fmla="*/ 2147483647 w 666"/>
                <a:gd name="T59" fmla="*/ 2147483647 h 504"/>
                <a:gd name="T60" fmla="*/ 2147483647 w 666"/>
                <a:gd name="T61" fmla="*/ 2147483647 h 504"/>
                <a:gd name="T62" fmla="*/ 2147483647 w 666"/>
                <a:gd name="T63" fmla="*/ 2147483647 h 50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66"/>
                <a:gd name="T97" fmla="*/ 0 h 504"/>
                <a:gd name="T98" fmla="*/ 666 w 666"/>
                <a:gd name="T99" fmla="*/ 504 h 50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66" h="504">
                  <a:moveTo>
                    <a:pt x="609" y="0"/>
                  </a:moveTo>
                  <a:lnTo>
                    <a:pt x="600" y="5"/>
                  </a:lnTo>
                  <a:lnTo>
                    <a:pt x="587" y="20"/>
                  </a:lnTo>
                  <a:lnTo>
                    <a:pt x="572" y="25"/>
                  </a:lnTo>
                  <a:lnTo>
                    <a:pt x="561" y="37"/>
                  </a:lnTo>
                  <a:lnTo>
                    <a:pt x="549" y="48"/>
                  </a:lnTo>
                  <a:lnTo>
                    <a:pt x="537" y="62"/>
                  </a:lnTo>
                  <a:lnTo>
                    <a:pt x="520" y="71"/>
                  </a:lnTo>
                  <a:lnTo>
                    <a:pt x="508" y="79"/>
                  </a:lnTo>
                  <a:lnTo>
                    <a:pt x="495" y="92"/>
                  </a:lnTo>
                  <a:lnTo>
                    <a:pt x="482" y="103"/>
                  </a:lnTo>
                  <a:lnTo>
                    <a:pt x="466" y="117"/>
                  </a:lnTo>
                  <a:lnTo>
                    <a:pt x="457" y="125"/>
                  </a:lnTo>
                  <a:lnTo>
                    <a:pt x="449" y="125"/>
                  </a:lnTo>
                  <a:lnTo>
                    <a:pt x="434" y="131"/>
                  </a:lnTo>
                  <a:lnTo>
                    <a:pt x="414" y="140"/>
                  </a:lnTo>
                  <a:lnTo>
                    <a:pt x="394" y="146"/>
                  </a:lnTo>
                  <a:lnTo>
                    <a:pt x="377" y="154"/>
                  </a:lnTo>
                  <a:lnTo>
                    <a:pt x="359" y="163"/>
                  </a:lnTo>
                  <a:lnTo>
                    <a:pt x="348" y="169"/>
                  </a:lnTo>
                  <a:lnTo>
                    <a:pt x="344" y="171"/>
                  </a:lnTo>
                  <a:lnTo>
                    <a:pt x="316" y="309"/>
                  </a:lnTo>
                  <a:lnTo>
                    <a:pt x="302" y="313"/>
                  </a:lnTo>
                  <a:lnTo>
                    <a:pt x="276" y="324"/>
                  </a:lnTo>
                  <a:lnTo>
                    <a:pt x="259" y="329"/>
                  </a:lnTo>
                  <a:lnTo>
                    <a:pt x="245" y="335"/>
                  </a:lnTo>
                  <a:lnTo>
                    <a:pt x="232" y="338"/>
                  </a:lnTo>
                  <a:lnTo>
                    <a:pt x="227" y="342"/>
                  </a:lnTo>
                  <a:lnTo>
                    <a:pt x="215" y="347"/>
                  </a:lnTo>
                  <a:lnTo>
                    <a:pt x="199" y="355"/>
                  </a:lnTo>
                  <a:lnTo>
                    <a:pt x="184" y="361"/>
                  </a:lnTo>
                  <a:lnTo>
                    <a:pt x="169" y="370"/>
                  </a:lnTo>
                  <a:lnTo>
                    <a:pt x="155" y="379"/>
                  </a:lnTo>
                  <a:lnTo>
                    <a:pt x="147" y="388"/>
                  </a:lnTo>
                  <a:lnTo>
                    <a:pt x="127" y="393"/>
                  </a:lnTo>
                  <a:lnTo>
                    <a:pt x="118" y="401"/>
                  </a:lnTo>
                  <a:lnTo>
                    <a:pt x="101" y="410"/>
                  </a:lnTo>
                  <a:lnTo>
                    <a:pt x="94" y="419"/>
                  </a:lnTo>
                  <a:lnTo>
                    <a:pt x="75" y="427"/>
                  </a:lnTo>
                  <a:lnTo>
                    <a:pt x="70" y="436"/>
                  </a:lnTo>
                  <a:lnTo>
                    <a:pt x="57" y="439"/>
                  </a:lnTo>
                  <a:lnTo>
                    <a:pt x="46" y="447"/>
                  </a:lnTo>
                  <a:lnTo>
                    <a:pt x="37" y="456"/>
                  </a:lnTo>
                  <a:lnTo>
                    <a:pt x="26" y="471"/>
                  </a:lnTo>
                  <a:lnTo>
                    <a:pt x="6" y="493"/>
                  </a:lnTo>
                  <a:lnTo>
                    <a:pt x="0" y="504"/>
                  </a:lnTo>
                  <a:lnTo>
                    <a:pt x="98" y="480"/>
                  </a:lnTo>
                  <a:lnTo>
                    <a:pt x="232" y="447"/>
                  </a:lnTo>
                  <a:lnTo>
                    <a:pt x="370" y="407"/>
                  </a:lnTo>
                  <a:lnTo>
                    <a:pt x="508" y="338"/>
                  </a:lnTo>
                  <a:lnTo>
                    <a:pt x="512" y="333"/>
                  </a:lnTo>
                  <a:lnTo>
                    <a:pt x="523" y="322"/>
                  </a:lnTo>
                  <a:lnTo>
                    <a:pt x="541" y="301"/>
                  </a:lnTo>
                  <a:lnTo>
                    <a:pt x="561" y="289"/>
                  </a:lnTo>
                  <a:lnTo>
                    <a:pt x="578" y="269"/>
                  </a:lnTo>
                  <a:lnTo>
                    <a:pt x="598" y="255"/>
                  </a:lnTo>
                  <a:lnTo>
                    <a:pt x="609" y="241"/>
                  </a:lnTo>
                  <a:lnTo>
                    <a:pt x="618" y="235"/>
                  </a:lnTo>
                  <a:lnTo>
                    <a:pt x="624" y="226"/>
                  </a:lnTo>
                  <a:lnTo>
                    <a:pt x="638" y="206"/>
                  </a:lnTo>
                  <a:lnTo>
                    <a:pt x="650" y="186"/>
                  </a:lnTo>
                  <a:lnTo>
                    <a:pt x="655" y="184"/>
                  </a:lnTo>
                  <a:lnTo>
                    <a:pt x="635" y="146"/>
                  </a:lnTo>
                  <a:lnTo>
                    <a:pt x="666" y="20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869C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12" name="Freeform 65"/>
            <p:cNvSpPr>
              <a:spLocks/>
            </p:cNvSpPr>
            <p:nvPr/>
          </p:nvSpPr>
          <p:spPr bwMode="auto">
            <a:xfrm>
              <a:off x="5108552" y="2598718"/>
              <a:ext cx="244475" cy="412750"/>
            </a:xfrm>
            <a:custGeom>
              <a:avLst/>
              <a:gdLst>
                <a:gd name="T0" fmla="*/ 0 w 460"/>
                <a:gd name="T1" fmla="*/ 0 h 780"/>
                <a:gd name="T2" fmla="*/ 2147483647 w 460"/>
                <a:gd name="T3" fmla="*/ 2147483647 h 780"/>
                <a:gd name="T4" fmla="*/ 2147483647 w 460"/>
                <a:gd name="T5" fmla="*/ 2147483647 h 780"/>
                <a:gd name="T6" fmla="*/ 2147483647 w 460"/>
                <a:gd name="T7" fmla="*/ 2147483647 h 780"/>
                <a:gd name="T8" fmla="*/ 2147483647 w 460"/>
                <a:gd name="T9" fmla="*/ 2147483647 h 780"/>
                <a:gd name="T10" fmla="*/ 2147483647 w 460"/>
                <a:gd name="T11" fmla="*/ 2147483647 h 780"/>
                <a:gd name="T12" fmla="*/ 2147483647 w 460"/>
                <a:gd name="T13" fmla="*/ 2147483647 h 780"/>
                <a:gd name="T14" fmla="*/ 2147483647 w 460"/>
                <a:gd name="T15" fmla="*/ 2147483647 h 780"/>
                <a:gd name="T16" fmla="*/ 2147483647 w 460"/>
                <a:gd name="T17" fmla="*/ 2147483647 h 780"/>
                <a:gd name="T18" fmla="*/ 2147483647 w 460"/>
                <a:gd name="T19" fmla="*/ 2147483647 h 780"/>
                <a:gd name="T20" fmla="*/ 2147483647 w 460"/>
                <a:gd name="T21" fmla="*/ 2147483647 h 780"/>
                <a:gd name="T22" fmla="*/ 2147483647 w 460"/>
                <a:gd name="T23" fmla="*/ 2147483647 h 780"/>
                <a:gd name="T24" fmla="*/ 2147483647 w 460"/>
                <a:gd name="T25" fmla="*/ 2147483647 h 780"/>
                <a:gd name="T26" fmla="*/ 2147483647 w 460"/>
                <a:gd name="T27" fmla="*/ 2147483647 h 780"/>
                <a:gd name="T28" fmla="*/ 2147483647 w 460"/>
                <a:gd name="T29" fmla="*/ 2147483647 h 780"/>
                <a:gd name="T30" fmla="*/ 2147483647 w 460"/>
                <a:gd name="T31" fmla="*/ 2147483647 h 780"/>
                <a:gd name="T32" fmla="*/ 2147483647 w 460"/>
                <a:gd name="T33" fmla="*/ 2147483647 h 780"/>
                <a:gd name="T34" fmla="*/ 2147483647 w 460"/>
                <a:gd name="T35" fmla="*/ 2147483647 h 780"/>
                <a:gd name="T36" fmla="*/ 2147483647 w 460"/>
                <a:gd name="T37" fmla="*/ 2147483647 h 780"/>
                <a:gd name="T38" fmla="*/ 2147483647 w 460"/>
                <a:gd name="T39" fmla="*/ 2147483647 h 780"/>
                <a:gd name="T40" fmla="*/ 2147483647 w 460"/>
                <a:gd name="T41" fmla="*/ 2147483647 h 780"/>
                <a:gd name="T42" fmla="*/ 2147483647 w 460"/>
                <a:gd name="T43" fmla="*/ 2147483647 h 780"/>
                <a:gd name="T44" fmla="*/ 2147483647 w 460"/>
                <a:gd name="T45" fmla="*/ 2147483647 h 780"/>
                <a:gd name="T46" fmla="*/ 2147483647 w 460"/>
                <a:gd name="T47" fmla="*/ 2147483647 h 780"/>
                <a:gd name="T48" fmla="*/ 2147483647 w 460"/>
                <a:gd name="T49" fmla="*/ 2147483647 h 780"/>
                <a:gd name="T50" fmla="*/ 2147483647 w 460"/>
                <a:gd name="T51" fmla="*/ 2147483647 h 780"/>
                <a:gd name="T52" fmla="*/ 2147483647 w 460"/>
                <a:gd name="T53" fmla="*/ 2147483647 h 780"/>
                <a:gd name="T54" fmla="*/ 2147483647 w 460"/>
                <a:gd name="T55" fmla="*/ 2147483647 h 780"/>
                <a:gd name="T56" fmla="*/ 2147483647 w 460"/>
                <a:gd name="T57" fmla="*/ 2147483647 h 780"/>
                <a:gd name="T58" fmla="*/ 2147483647 w 460"/>
                <a:gd name="T59" fmla="*/ 2147483647 h 780"/>
                <a:gd name="T60" fmla="*/ 2147483647 w 460"/>
                <a:gd name="T61" fmla="*/ 2147483647 h 780"/>
                <a:gd name="T62" fmla="*/ 0 w 460"/>
                <a:gd name="T63" fmla="*/ 0 h 7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60"/>
                <a:gd name="T97" fmla="*/ 0 h 780"/>
                <a:gd name="T98" fmla="*/ 460 w 460"/>
                <a:gd name="T99" fmla="*/ 780 h 7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60" h="780">
                  <a:moveTo>
                    <a:pt x="0" y="0"/>
                  </a:moveTo>
                  <a:lnTo>
                    <a:pt x="155" y="68"/>
                  </a:lnTo>
                  <a:lnTo>
                    <a:pt x="212" y="212"/>
                  </a:lnTo>
                  <a:lnTo>
                    <a:pt x="212" y="309"/>
                  </a:lnTo>
                  <a:lnTo>
                    <a:pt x="216" y="309"/>
                  </a:lnTo>
                  <a:lnTo>
                    <a:pt x="225" y="309"/>
                  </a:lnTo>
                  <a:lnTo>
                    <a:pt x="238" y="315"/>
                  </a:lnTo>
                  <a:lnTo>
                    <a:pt x="256" y="318"/>
                  </a:lnTo>
                  <a:lnTo>
                    <a:pt x="279" y="320"/>
                  </a:lnTo>
                  <a:lnTo>
                    <a:pt x="284" y="327"/>
                  </a:lnTo>
                  <a:lnTo>
                    <a:pt x="368" y="412"/>
                  </a:lnTo>
                  <a:lnTo>
                    <a:pt x="460" y="480"/>
                  </a:lnTo>
                  <a:lnTo>
                    <a:pt x="414" y="550"/>
                  </a:lnTo>
                  <a:lnTo>
                    <a:pt x="414" y="548"/>
                  </a:lnTo>
                  <a:lnTo>
                    <a:pt x="420" y="554"/>
                  </a:lnTo>
                  <a:lnTo>
                    <a:pt x="422" y="563"/>
                  </a:lnTo>
                  <a:lnTo>
                    <a:pt x="425" y="583"/>
                  </a:lnTo>
                  <a:lnTo>
                    <a:pt x="425" y="594"/>
                  </a:lnTo>
                  <a:lnTo>
                    <a:pt x="428" y="611"/>
                  </a:lnTo>
                  <a:lnTo>
                    <a:pt x="428" y="631"/>
                  </a:lnTo>
                  <a:lnTo>
                    <a:pt x="431" y="657"/>
                  </a:lnTo>
                  <a:lnTo>
                    <a:pt x="428" y="677"/>
                  </a:lnTo>
                  <a:lnTo>
                    <a:pt x="425" y="697"/>
                  </a:lnTo>
                  <a:lnTo>
                    <a:pt x="420" y="712"/>
                  </a:lnTo>
                  <a:lnTo>
                    <a:pt x="417" y="729"/>
                  </a:lnTo>
                  <a:lnTo>
                    <a:pt x="402" y="749"/>
                  </a:lnTo>
                  <a:lnTo>
                    <a:pt x="391" y="767"/>
                  </a:lnTo>
                  <a:lnTo>
                    <a:pt x="376" y="772"/>
                  </a:lnTo>
                  <a:lnTo>
                    <a:pt x="368" y="778"/>
                  </a:lnTo>
                  <a:lnTo>
                    <a:pt x="356" y="778"/>
                  </a:lnTo>
                  <a:lnTo>
                    <a:pt x="356" y="7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98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13" name="Freeform 66"/>
            <p:cNvSpPr>
              <a:spLocks/>
            </p:cNvSpPr>
            <p:nvPr/>
          </p:nvSpPr>
          <p:spPr bwMode="auto">
            <a:xfrm>
              <a:off x="5746727" y="1676380"/>
              <a:ext cx="192088" cy="292100"/>
            </a:xfrm>
            <a:custGeom>
              <a:avLst/>
              <a:gdLst>
                <a:gd name="T0" fmla="*/ 0 w 364"/>
                <a:gd name="T1" fmla="*/ 2147483647 h 552"/>
                <a:gd name="T2" fmla="*/ 2147483647 w 364"/>
                <a:gd name="T3" fmla="*/ 2147483647 h 552"/>
                <a:gd name="T4" fmla="*/ 2147483647 w 364"/>
                <a:gd name="T5" fmla="*/ 2147483647 h 552"/>
                <a:gd name="T6" fmla="*/ 2147483647 w 364"/>
                <a:gd name="T7" fmla="*/ 2147483647 h 552"/>
                <a:gd name="T8" fmla="*/ 2147483647 w 364"/>
                <a:gd name="T9" fmla="*/ 2147483647 h 552"/>
                <a:gd name="T10" fmla="*/ 2147483647 w 364"/>
                <a:gd name="T11" fmla="*/ 2147483647 h 552"/>
                <a:gd name="T12" fmla="*/ 2147483647 w 364"/>
                <a:gd name="T13" fmla="*/ 2147483647 h 552"/>
                <a:gd name="T14" fmla="*/ 2147483647 w 364"/>
                <a:gd name="T15" fmla="*/ 2147483647 h 552"/>
                <a:gd name="T16" fmla="*/ 2147483647 w 364"/>
                <a:gd name="T17" fmla="*/ 2147483647 h 552"/>
                <a:gd name="T18" fmla="*/ 2147483647 w 364"/>
                <a:gd name="T19" fmla="*/ 2147483647 h 552"/>
                <a:gd name="T20" fmla="*/ 2147483647 w 364"/>
                <a:gd name="T21" fmla="*/ 2147483647 h 552"/>
                <a:gd name="T22" fmla="*/ 2147483647 w 364"/>
                <a:gd name="T23" fmla="*/ 2147483647 h 552"/>
                <a:gd name="T24" fmla="*/ 2147483647 w 364"/>
                <a:gd name="T25" fmla="*/ 2147483647 h 552"/>
                <a:gd name="T26" fmla="*/ 2147483647 w 364"/>
                <a:gd name="T27" fmla="*/ 2147483647 h 552"/>
                <a:gd name="T28" fmla="*/ 2147483647 w 364"/>
                <a:gd name="T29" fmla="*/ 2147483647 h 552"/>
                <a:gd name="T30" fmla="*/ 2147483647 w 364"/>
                <a:gd name="T31" fmla="*/ 2147483647 h 552"/>
                <a:gd name="T32" fmla="*/ 2147483647 w 364"/>
                <a:gd name="T33" fmla="*/ 2147483647 h 552"/>
                <a:gd name="T34" fmla="*/ 2147483647 w 364"/>
                <a:gd name="T35" fmla="*/ 2147483647 h 552"/>
                <a:gd name="T36" fmla="*/ 2147483647 w 364"/>
                <a:gd name="T37" fmla="*/ 2147483647 h 552"/>
                <a:gd name="T38" fmla="*/ 2147483647 w 364"/>
                <a:gd name="T39" fmla="*/ 2147483647 h 552"/>
                <a:gd name="T40" fmla="*/ 2147483647 w 364"/>
                <a:gd name="T41" fmla="*/ 2147483647 h 552"/>
                <a:gd name="T42" fmla="*/ 2147483647 w 364"/>
                <a:gd name="T43" fmla="*/ 2147483647 h 552"/>
                <a:gd name="T44" fmla="*/ 2147483647 w 364"/>
                <a:gd name="T45" fmla="*/ 2147483647 h 552"/>
                <a:gd name="T46" fmla="*/ 2147483647 w 364"/>
                <a:gd name="T47" fmla="*/ 2147483647 h 552"/>
                <a:gd name="T48" fmla="*/ 2147483647 w 364"/>
                <a:gd name="T49" fmla="*/ 2147483647 h 552"/>
                <a:gd name="T50" fmla="*/ 2147483647 w 364"/>
                <a:gd name="T51" fmla="*/ 2147483647 h 552"/>
                <a:gd name="T52" fmla="*/ 2147483647 w 364"/>
                <a:gd name="T53" fmla="*/ 2147483647 h 552"/>
                <a:gd name="T54" fmla="*/ 2147483647 w 364"/>
                <a:gd name="T55" fmla="*/ 2147483647 h 552"/>
                <a:gd name="T56" fmla="*/ 2147483647 w 364"/>
                <a:gd name="T57" fmla="*/ 2147483647 h 552"/>
                <a:gd name="T58" fmla="*/ 2147483647 w 364"/>
                <a:gd name="T59" fmla="*/ 2147483647 h 552"/>
                <a:gd name="T60" fmla="*/ 2147483647 w 364"/>
                <a:gd name="T61" fmla="*/ 2147483647 h 552"/>
                <a:gd name="T62" fmla="*/ 2147483647 w 364"/>
                <a:gd name="T63" fmla="*/ 0 h 552"/>
                <a:gd name="T64" fmla="*/ 2147483647 w 364"/>
                <a:gd name="T65" fmla="*/ 2147483647 h 55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4"/>
                <a:gd name="T100" fmla="*/ 0 h 552"/>
                <a:gd name="T101" fmla="*/ 364 w 364"/>
                <a:gd name="T102" fmla="*/ 552 h 55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4" h="552">
                  <a:moveTo>
                    <a:pt x="26" y="14"/>
                  </a:moveTo>
                  <a:lnTo>
                    <a:pt x="0" y="161"/>
                  </a:lnTo>
                  <a:lnTo>
                    <a:pt x="22" y="213"/>
                  </a:lnTo>
                  <a:lnTo>
                    <a:pt x="63" y="265"/>
                  </a:lnTo>
                  <a:lnTo>
                    <a:pt x="127" y="276"/>
                  </a:lnTo>
                  <a:lnTo>
                    <a:pt x="127" y="281"/>
                  </a:lnTo>
                  <a:lnTo>
                    <a:pt x="136" y="302"/>
                  </a:lnTo>
                  <a:lnTo>
                    <a:pt x="143" y="327"/>
                  </a:lnTo>
                  <a:lnTo>
                    <a:pt x="160" y="356"/>
                  </a:lnTo>
                  <a:lnTo>
                    <a:pt x="167" y="379"/>
                  </a:lnTo>
                  <a:lnTo>
                    <a:pt x="169" y="402"/>
                  </a:lnTo>
                  <a:lnTo>
                    <a:pt x="173" y="419"/>
                  </a:lnTo>
                  <a:lnTo>
                    <a:pt x="189" y="434"/>
                  </a:lnTo>
                  <a:lnTo>
                    <a:pt x="206" y="437"/>
                  </a:lnTo>
                  <a:lnTo>
                    <a:pt x="228" y="443"/>
                  </a:lnTo>
                  <a:lnTo>
                    <a:pt x="239" y="448"/>
                  </a:lnTo>
                  <a:lnTo>
                    <a:pt x="250" y="471"/>
                  </a:lnTo>
                  <a:lnTo>
                    <a:pt x="256" y="498"/>
                  </a:lnTo>
                  <a:lnTo>
                    <a:pt x="265" y="524"/>
                  </a:lnTo>
                  <a:lnTo>
                    <a:pt x="276" y="540"/>
                  </a:lnTo>
                  <a:lnTo>
                    <a:pt x="293" y="552"/>
                  </a:lnTo>
                  <a:lnTo>
                    <a:pt x="311" y="549"/>
                  </a:lnTo>
                  <a:lnTo>
                    <a:pt x="336" y="537"/>
                  </a:lnTo>
                  <a:lnTo>
                    <a:pt x="353" y="515"/>
                  </a:lnTo>
                  <a:lnTo>
                    <a:pt x="364" y="491"/>
                  </a:lnTo>
                  <a:lnTo>
                    <a:pt x="362" y="474"/>
                  </a:lnTo>
                  <a:lnTo>
                    <a:pt x="362" y="454"/>
                  </a:lnTo>
                  <a:lnTo>
                    <a:pt x="357" y="428"/>
                  </a:lnTo>
                  <a:lnTo>
                    <a:pt x="351" y="402"/>
                  </a:lnTo>
                  <a:lnTo>
                    <a:pt x="339" y="377"/>
                  </a:lnTo>
                  <a:lnTo>
                    <a:pt x="331" y="351"/>
                  </a:lnTo>
                  <a:lnTo>
                    <a:pt x="316" y="331"/>
                  </a:lnTo>
                  <a:lnTo>
                    <a:pt x="307" y="316"/>
                  </a:lnTo>
                  <a:lnTo>
                    <a:pt x="293" y="305"/>
                  </a:lnTo>
                  <a:lnTo>
                    <a:pt x="285" y="299"/>
                  </a:lnTo>
                  <a:lnTo>
                    <a:pt x="276" y="299"/>
                  </a:lnTo>
                  <a:lnTo>
                    <a:pt x="272" y="299"/>
                  </a:lnTo>
                  <a:lnTo>
                    <a:pt x="267" y="294"/>
                  </a:lnTo>
                  <a:lnTo>
                    <a:pt x="265" y="290"/>
                  </a:lnTo>
                  <a:lnTo>
                    <a:pt x="259" y="279"/>
                  </a:lnTo>
                  <a:lnTo>
                    <a:pt x="256" y="265"/>
                  </a:lnTo>
                  <a:lnTo>
                    <a:pt x="247" y="244"/>
                  </a:lnTo>
                  <a:lnTo>
                    <a:pt x="244" y="230"/>
                  </a:lnTo>
                  <a:lnTo>
                    <a:pt x="244" y="215"/>
                  </a:lnTo>
                  <a:lnTo>
                    <a:pt x="244" y="207"/>
                  </a:lnTo>
                  <a:lnTo>
                    <a:pt x="241" y="196"/>
                  </a:lnTo>
                  <a:lnTo>
                    <a:pt x="239" y="187"/>
                  </a:lnTo>
                  <a:lnTo>
                    <a:pt x="233" y="176"/>
                  </a:lnTo>
                  <a:lnTo>
                    <a:pt x="228" y="164"/>
                  </a:lnTo>
                  <a:lnTo>
                    <a:pt x="213" y="150"/>
                  </a:lnTo>
                  <a:lnTo>
                    <a:pt x="204" y="141"/>
                  </a:lnTo>
                  <a:lnTo>
                    <a:pt x="195" y="138"/>
                  </a:lnTo>
                  <a:lnTo>
                    <a:pt x="189" y="138"/>
                  </a:lnTo>
                  <a:lnTo>
                    <a:pt x="182" y="132"/>
                  </a:lnTo>
                  <a:lnTo>
                    <a:pt x="173" y="127"/>
                  </a:lnTo>
                  <a:lnTo>
                    <a:pt x="160" y="118"/>
                  </a:lnTo>
                  <a:lnTo>
                    <a:pt x="149" y="101"/>
                  </a:lnTo>
                  <a:lnTo>
                    <a:pt x="132" y="77"/>
                  </a:lnTo>
                  <a:lnTo>
                    <a:pt x="123" y="60"/>
                  </a:lnTo>
                  <a:lnTo>
                    <a:pt x="118" y="49"/>
                  </a:lnTo>
                  <a:lnTo>
                    <a:pt x="118" y="40"/>
                  </a:lnTo>
                  <a:lnTo>
                    <a:pt x="112" y="23"/>
                  </a:lnTo>
                  <a:lnTo>
                    <a:pt x="103" y="9"/>
                  </a:lnTo>
                  <a:lnTo>
                    <a:pt x="77" y="0"/>
                  </a:lnTo>
                  <a:lnTo>
                    <a:pt x="51" y="3"/>
                  </a:lnTo>
                  <a:lnTo>
                    <a:pt x="26" y="9"/>
                  </a:lnTo>
                  <a:lnTo>
                    <a:pt x="26" y="14"/>
                  </a:lnTo>
                  <a:close/>
                </a:path>
              </a:pathLst>
            </a:custGeom>
            <a:solidFill>
              <a:srgbClr val="688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14" name="Freeform 67"/>
            <p:cNvSpPr>
              <a:spLocks/>
            </p:cNvSpPr>
            <p:nvPr/>
          </p:nvSpPr>
          <p:spPr bwMode="auto">
            <a:xfrm>
              <a:off x="5578452" y="2004993"/>
              <a:ext cx="538163" cy="981075"/>
            </a:xfrm>
            <a:custGeom>
              <a:avLst/>
              <a:gdLst>
                <a:gd name="T0" fmla="*/ 2147483647 w 1017"/>
                <a:gd name="T1" fmla="*/ 2147483647 h 1853"/>
                <a:gd name="T2" fmla="*/ 2147483647 w 1017"/>
                <a:gd name="T3" fmla="*/ 2147483647 h 1853"/>
                <a:gd name="T4" fmla="*/ 2147483647 w 1017"/>
                <a:gd name="T5" fmla="*/ 2147483647 h 1853"/>
                <a:gd name="T6" fmla="*/ 2147483647 w 1017"/>
                <a:gd name="T7" fmla="*/ 2147483647 h 1853"/>
                <a:gd name="T8" fmla="*/ 2147483647 w 1017"/>
                <a:gd name="T9" fmla="*/ 2147483647 h 1853"/>
                <a:gd name="T10" fmla="*/ 2147483647 w 1017"/>
                <a:gd name="T11" fmla="*/ 2147483647 h 1853"/>
                <a:gd name="T12" fmla="*/ 2147483647 w 1017"/>
                <a:gd name="T13" fmla="*/ 2147483647 h 1853"/>
                <a:gd name="T14" fmla="*/ 2147483647 w 1017"/>
                <a:gd name="T15" fmla="*/ 2147483647 h 1853"/>
                <a:gd name="T16" fmla="*/ 2147483647 w 1017"/>
                <a:gd name="T17" fmla="*/ 2147483647 h 1853"/>
                <a:gd name="T18" fmla="*/ 2147483647 w 1017"/>
                <a:gd name="T19" fmla="*/ 2147483647 h 1853"/>
                <a:gd name="T20" fmla="*/ 2147483647 w 1017"/>
                <a:gd name="T21" fmla="*/ 2147483647 h 1853"/>
                <a:gd name="T22" fmla="*/ 2147483647 w 1017"/>
                <a:gd name="T23" fmla="*/ 2147483647 h 1853"/>
                <a:gd name="T24" fmla="*/ 2147483647 w 1017"/>
                <a:gd name="T25" fmla="*/ 2147483647 h 1853"/>
                <a:gd name="T26" fmla="*/ 2147483647 w 1017"/>
                <a:gd name="T27" fmla="*/ 2147483647 h 1853"/>
                <a:gd name="T28" fmla="*/ 2147483647 w 1017"/>
                <a:gd name="T29" fmla="*/ 2147483647 h 1853"/>
                <a:gd name="T30" fmla="*/ 2147483647 w 1017"/>
                <a:gd name="T31" fmla="*/ 2147483647 h 1853"/>
                <a:gd name="T32" fmla="*/ 2147483647 w 1017"/>
                <a:gd name="T33" fmla="*/ 2147483647 h 1853"/>
                <a:gd name="T34" fmla="*/ 0 w 1017"/>
                <a:gd name="T35" fmla="*/ 2147483647 h 1853"/>
                <a:gd name="T36" fmla="*/ 2147483647 w 1017"/>
                <a:gd name="T37" fmla="*/ 2147483647 h 1853"/>
                <a:gd name="T38" fmla="*/ 2147483647 w 1017"/>
                <a:gd name="T39" fmla="*/ 2147483647 h 1853"/>
                <a:gd name="T40" fmla="*/ 2147483647 w 1017"/>
                <a:gd name="T41" fmla="*/ 2147483647 h 1853"/>
                <a:gd name="T42" fmla="*/ 2147483647 w 1017"/>
                <a:gd name="T43" fmla="*/ 2147483647 h 1853"/>
                <a:gd name="T44" fmla="*/ 2147483647 w 1017"/>
                <a:gd name="T45" fmla="*/ 2147483647 h 1853"/>
                <a:gd name="T46" fmla="*/ 2147483647 w 1017"/>
                <a:gd name="T47" fmla="*/ 2147483647 h 1853"/>
                <a:gd name="T48" fmla="*/ 2147483647 w 1017"/>
                <a:gd name="T49" fmla="*/ 2147483647 h 1853"/>
                <a:gd name="T50" fmla="*/ 2147483647 w 1017"/>
                <a:gd name="T51" fmla="*/ 2147483647 h 1853"/>
                <a:gd name="T52" fmla="*/ 2147483647 w 1017"/>
                <a:gd name="T53" fmla="*/ 2147483647 h 1853"/>
                <a:gd name="T54" fmla="*/ 2147483647 w 1017"/>
                <a:gd name="T55" fmla="*/ 2147483647 h 1853"/>
                <a:gd name="T56" fmla="*/ 2147483647 w 1017"/>
                <a:gd name="T57" fmla="*/ 2147483647 h 1853"/>
                <a:gd name="T58" fmla="*/ 2147483647 w 1017"/>
                <a:gd name="T59" fmla="*/ 2147483647 h 1853"/>
                <a:gd name="T60" fmla="*/ 2147483647 w 1017"/>
                <a:gd name="T61" fmla="*/ 2147483647 h 1853"/>
                <a:gd name="T62" fmla="*/ 2147483647 w 1017"/>
                <a:gd name="T63" fmla="*/ 2147483647 h 1853"/>
                <a:gd name="T64" fmla="*/ 2147483647 w 1017"/>
                <a:gd name="T65" fmla="*/ 2147483647 h 1853"/>
                <a:gd name="T66" fmla="*/ 2147483647 w 1017"/>
                <a:gd name="T67" fmla="*/ 2147483647 h 1853"/>
                <a:gd name="T68" fmla="*/ 2147483647 w 1017"/>
                <a:gd name="T69" fmla="*/ 2147483647 h 1853"/>
                <a:gd name="T70" fmla="*/ 2147483647 w 1017"/>
                <a:gd name="T71" fmla="*/ 2147483647 h 1853"/>
                <a:gd name="T72" fmla="*/ 2147483647 w 1017"/>
                <a:gd name="T73" fmla="*/ 2147483647 h 1853"/>
                <a:gd name="T74" fmla="*/ 2147483647 w 1017"/>
                <a:gd name="T75" fmla="*/ 2147483647 h 1853"/>
                <a:gd name="T76" fmla="*/ 2147483647 w 1017"/>
                <a:gd name="T77" fmla="*/ 2147483647 h 1853"/>
                <a:gd name="T78" fmla="*/ 2147483647 w 1017"/>
                <a:gd name="T79" fmla="*/ 2147483647 h 1853"/>
                <a:gd name="T80" fmla="*/ 2147483647 w 1017"/>
                <a:gd name="T81" fmla="*/ 2147483647 h 1853"/>
                <a:gd name="T82" fmla="*/ 2147483647 w 1017"/>
                <a:gd name="T83" fmla="*/ 2147483647 h 1853"/>
                <a:gd name="T84" fmla="*/ 2147483647 w 1017"/>
                <a:gd name="T85" fmla="*/ 2147483647 h 1853"/>
                <a:gd name="T86" fmla="*/ 2147483647 w 1017"/>
                <a:gd name="T87" fmla="*/ 2147483647 h 1853"/>
                <a:gd name="T88" fmla="*/ 2147483647 w 1017"/>
                <a:gd name="T89" fmla="*/ 2147483647 h 1853"/>
                <a:gd name="T90" fmla="*/ 2147483647 w 1017"/>
                <a:gd name="T91" fmla="*/ 2147483647 h 1853"/>
                <a:gd name="T92" fmla="*/ 2147483647 w 1017"/>
                <a:gd name="T93" fmla="*/ 2147483647 h 1853"/>
                <a:gd name="T94" fmla="*/ 2147483647 w 1017"/>
                <a:gd name="T95" fmla="*/ 2147483647 h 1853"/>
                <a:gd name="T96" fmla="*/ 2147483647 w 1017"/>
                <a:gd name="T97" fmla="*/ 2147483647 h 185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17"/>
                <a:gd name="T148" fmla="*/ 0 h 1853"/>
                <a:gd name="T149" fmla="*/ 1017 w 1017"/>
                <a:gd name="T150" fmla="*/ 1853 h 185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17" h="1853">
                  <a:moveTo>
                    <a:pt x="701" y="2"/>
                  </a:moveTo>
                  <a:lnTo>
                    <a:pt x="667" y="109"/>
                  </a:lnTo>
                  <a:lnTo>
                    <a:pt x="549" y="181"/>
                  </a:lnTo>
                  <a:lnTo>
                    <a:pt x="517" y="258"/>
                  </a:lnTo>
                  <a:lnTo>
                    <a:pt x="439" y="310"/>
                  </a:lnTo>
                  <a:lnTo>
                    <a:pt x="367" y="385"/>
                  </a:lnTo>
                  <a:lnTo>
                    <a:pt x="371" y="604"/>
                  </a:lnTo>
                  <a:lnTo>
                    <a:pt x="367" y="611"/>
                  </a:lnTo>
                  <a:lnTo>
                    <a:pt x="376" y="637"/>
                  </a:lnTo>
                  <a:lnTo>
                    <a:pt x="379" y="650"/>
                  </a:lnTo>
                  <a:lnTo>
                    <a:pt x="384" y="663"/>
                  </a:lnTo>
                  <a:lnTo>
                    <a:pt x="393" y="675"/>
                  </a:lnTo>
                  <a:lnTo>
                    <a:pt x="411" y="683"/>
                  </a:lnTo>
                  <a:lnTo>
                    <a:pt x="425" y="692"/>
                  </a:lnTo>
                  <a:lnTo>
                    <a:pt x="439" y="703"/>
                  </a:lnTo>
                  <a:lnTo>
                    <a:pt x="452" y="716"/>
                  </a:lnTo>
                  <a:lnTo>
                    <a:pt x="465" y="729"/>
                  </a:lnTo>
                  <a:lnTo>
                    <a:pt x="480" y="744"/>
                  </a:lnTo>
                  <a:lnTo>
                    <a:pt x="489" y="755"/>
                  </a:lnTo>
                  <a:lnTo>
                    <a:pt x="489" y="766"/>
                  </a:lnTo>
                  <a:lnTo>
                    <a:pt x="489" y="779"/>
                  </a:lnTo>
                  <a:lnTo>
                    <a:pt x="489" y="795"/>
                  </a:lnTo>
                  <a:lnTo>
                    <a:pt x="489" y="812"/>
                  </a:lnTo>
                  <a:lnTo>
                    <a:pt x="489" y="839"/>
                  </a:lnTo>
                  <a:lnTo>
                    <a:pt x="489" y="865"/>
                  </a:lnTo>
                  <a:lnTo>
                    <a:pt x="489" y="896"/>
                  </a:lnTo>
                  <a:lnTo>
                    <a:pt x="485" y="919"/>
                  </a:lnTo>
                  <a:lnTo>
                    <a:pt x="485" y="945"/>
                  </a:lnTo>
                  <a:lnTo>
                    <a:pt x="483" y="970"/>
                  </a:lnTo>
                  <a:lnTo>
                    <a:pt x="483" y="996"/>
                  </a:lnTo>
                  <a:lnTo>
                    <a:pt x="480" y="1016"/>
                  </a:lnTo>
                  <a:lnTo>
                    <a:pt x="476" y="1031"/>
                  </a:lnTo>
                  <a:lnTo>
                    <a:pt x="474" y="1046"/>
                  </a:lnTo>
                  <a:lnTo>
                    <a:pt x="471" y="1057"/>
                  </a:lnTo>
                  <a:lnTo>
                    <a:pt x="457" y="1066"/>
                  </a:lnTo>
                  <a:lnTo>
                    <a:pt x="443" y="1071"/>
                  </a:lnTo>
                  <a:lnTo>
                    <a:pt x="425" y="1080"/>
                  </a:lnTo>
                  <a:lnTo>
                    <a:pt x="408" y="1086"/>
                  </a:lnTo>
                  <a:lnTo>
                    <a:pt x="393" y="1086"/>
                  </a:lnTo>
                  <a:lnTo>
                    <a:pt x="376" y="1095"/>
                  </a:lnTo>
                  <a:lnTo>
                    <a:pt x="356" y="1100"/>
                  </a:lnTo>
                  <a:lnTo>
                    <a:pt x="345" y="1112"/>
                  </a:lnTo>
                  <a:lnTo>
                    <a:pt x="333" y="1126"/>
                  </a:lnTo>
                  <a:lnTo>
                    <a:pt x="319" y="1146"/>
                  </a:lnTo>
                  <a:lnTo>
                    <a:pt x="305" y="1167"/>
                  </a:lnTo>
                  <a:lnTo>
                    <a:pt x="296" y="1192"/>
                  </a:lnTo>
                  <a:lnTo>
                    <a:pt x="284" y="1215"/>
                  </a:lnTo>
                  <a:lnTo>
                    <a:pt x="276" y="1233"/>
                  </a:lnTo>
                  <a:lnTo>
                    <a:pt x="270" y="1246"/>
                  </a:lnTo>
                  <a:lnTo>
                    <a:pt x="270" y="1252"/>
                  </a:lnTo>
                  <a:lnTo>
                    <a:pt x="261" y="1252"/>
                  </a:lnTo>
                  <a:lnTo>
                    <a:pt x="246" y="1261"/>
                  </a:lnTo>
                  <a:lnTo>
                    <a:pt x="224" y="1279"/>
                  </a:lnTo>
                  <a:lnTo>
                    <a:pt x="200" y="1301"/>
                  </a:lnTo>
                  <a:lnTo>
                    <a:pt x="187" y="1310"/>
                  </a:lnTo>
                  <a:lnTo>
                    <a:pt x="172" y="1318"/>
                  </a:lnTo>
                  <a:lnTo>
                    <a:pt x="158" y="1330"/>
                  </a:lnTo>
                  <a:lnTo>
                    <a:pt x="147" y="1344"/>
                  </a:lnTo>
                  <a:lnTo>
                    <a:pt x="123" y="1364"/>
                  </a:lnTo>
                  <a:lnTo>
                    <a:pt x="109" y="1390"/>
                  </a:lnTo>
                  <a:lnTo>
                    <a:pt x="92" y="1408"/>
                  </a:lnTo>
                  <a:lnTo>
                    <a:pt x="80" y="1430"/>
                  </a:lnTo>
                  <a:lnTo>
                    <a:pt x="69" y="1448"/>
                  </a:lnTo>
                  <a:lnTo>
                    <a:pt x="60" y="1471"/>
                  </a:lnTo>
                  <a:lnTo>
                    <a:pt x="51" y="1487"/>
                  </a:lnTo>
                  <a:lnTo>
                    <a:pt x="43" y="1509"/>
                  </a:lnTo>
                  <a:lnTo>
                    <a:pt x="31" y="1522"/>
                  </a:lnTo>
                  <a:lnTo>
                    <a:pt x="23" y="1537"/>
                  </a:lnTo>
                  <a:lnTo>
                    <a:pt x="12" y="1555"/>
                  </a:lnTo>
                  <a:lnTo>
                    <a:pt x="3" y="1572"/>
                  </a:lnTo>
                  <a:lnTo>
                    <a:pt x="0" y="1588"/>
                  </a:lnTo>
                  <a:lnTo>
                    <a:pt x="0" y="1609"/>
                  </a:lnTo>
                  <a:lnTo>
                    <a:pt x="0" y="1623"/>
                  </a:lnTo>
                  <a:lnTo>
                    <a:pt x="3" y="1640"/>
                  </a:lnTo>
                  <a:lnTo>
                    <a:pt x="3" y="1649"/>
                  </a:lnTo>
                  <a:lnTo>
                    <a:pt x="9" y="1658"/>
                  </a:lnTo>
                  <a:lnTo>
                    <a:pt x="9" y="1663"/>
                  </a:lnTo>
                  <a:lnTo>
                    <a:pt x="14" y="1680"/>
                  </a:lnTo>
                  <a:lnTo>
                    <a:pt x="17" y="1704"/>
                  </a:lnTo>
                  <a:lnTo>
                    <a:pt x="23" y="1732"/>
                  </a:lnTo>
                  <a:lnTo>
                    <a:pt x="25" y="1755"/>
                  </a:lnTo>
                  <a:lnTo>
                    <a:pt x="29" y="1778"/>
                  </a:lnTo>
                  <a:lnTo>
                    <a:pt x="31" y="1792"/>
                  </a:lnTo>
                  <a:lnTo>
                    <a:pt x="34" y="1801"/>
                  </a:lnTo>
                  <a:lnTo>
                    <a:pt x="25" y="1804"/>
                  </a:lnTo>
                  <a:lnTo>
                    <a:pt x="14" y="1816"/>
                  </a:lnTo>
                  <a:lnTo>
                    <a:pt x="5" y="1824"/>
                  </a:lnTo>
                  <a:lnTo>
                    <a:pt x="5" y="1833"/>
                  </a:lnTo>
                  <a:lnTo>
                    <a:pt x="9" y="1842"/>
                  </a:lnTo>
                  <a:lnTo>
                    <a:pt x="23" y="1850"/>
                  </a:lnTo>
                  <a:lnTo>
                    <a:pt x="38" y="1850"/>
                  </a:lnTo>
                  <a:lnTo>
                    <a:pt x="55" y="1853"/>
                  </a:lnTo>
                  <a:lnTo>
                    <a:pt x="71" y="1847"/>
                  </a:lnTo>
                  <a:lnTo>
                    <a:pt x="95" y="1844"/>
                  </a:lnTo>
                  <a:lnTo>
                    <a:pt x="109" y="1835"/>
                  </a:lnTo>
                  <a:lnTo>
                    <a:pt x="126" y="1830"/>
                  </a:lnTo>
                  <a:lnTo>
                    <a:pt x="138" y="1824"/>
                  </a:lnTo>
                  <a:lnTo>
                    <a:pt x="143" y="1824"/>
                  </a:lnTo>
                  <a:lnTo>
                    <a:pt x="196" y="1752"/>
                  </a:lnTo>
                  <a:lnTo>
                    <a:pt x="196" y="1743"/>
                  </a:lnTo>
                  <a:lnTo>
                    <a:pt x="198" y="1730"/>
                  </a:lnTo>
                  <a:lnTo>
                    <a:pt x="200" y="1706"/>
                  </a:lnTo>
                  <a:lnTo>
                    <a:pt x="209" y="1686"/>
                  </a:lnTo>
                  <a:lnTo>
                    <a:pt x="213" y="1660"/>
                  </a:lnTo>
                  <a:lnTo>
                    <a:pt x="218" y="1638"/>
                  </a:lnTo>
                  <a:lnTo>
                    <a:pt x="218" y="1620"/>
                  </a:lnTo>
                  <a:lnTo>
                    <a:pt x="222" y="1614"/>
                  </a:lnTo>
                  <a:lnTo>
                    <a:pt x="218" y="1605"/>
                  </a:lnTo>
                  <a:lnTo>
                    <a:pt x="227" y="1597"/>
                  </a:lnTo>
                  <a:lnTo>
                    <a:pt x="235" y="1583"/>
                  </a:lnTo>
                  <a:lnTo>
                    <a:pt x="250" y="1572"/>
                  </a:lnTo>
                  <a:lnTo>
                    <a:pt x="259" y="1555"/>
                  </a:lnTo>
                  <a:lnTo>
                    <a:pt x="273" y="1537"/>
                  </a:lnTo>
                  <a:lnTo>
                    <a:pt x="284" y="1520"/>
                  </a:lnTo>
                  <a:lnTo>
                    <a:pt x="296" y="1509"/>
                  </a:lnTo>
                  <a:lnTo>
                    <a:pt x="305" y="1487"/>
                  </a:lnTo>
                  <a:lnTo>
                    <a:pt x="327" y="1471"/>
                  </a:lnTo>
                  <a:lnTo>
                    <a:pt x="333" y="1456"/>
                  </a:lnTo>
                  <a:lnTo>
                    <a:pt x="345" y="1448"/>
                  </a:lnTo>
                  <a:lnTo>
                    <a:pt x="362" y="1439"/>
                  </a:lnTo>
                  <a:lnTo>
                    <a:pt x="379" y="1430"/>
                  </a:lnTo>
                  <a:lnTo>
                    <a:pt x="391" y="1422"/>
                  </a:lnTo>
                  <a:lnTo>
                    <a:pt x="406" y="1413"/>
                  </a:lnTo>
                  <a:lnTo>
                    <a:pt x="413" y="1404"/>
                  </a:lnTo>
                  <a:lnTo>
                    <a:pt x="425" y="1399"/>
                  </a:lnTo>
                  <a:lnTo>
                    <a:pt x="443" y="1388"/>
                  </a:lnTo>
                  <a:lnTo>
                    <a:pt x="452" y="1388"/>
                  </a:lnTo>
                  <a:lnTo>
                    <a:pt x="457" y="1382"/>
                  </a:lnTo>
                  <a:lnTo>
                    <a:pt x="480" y="1376"/>
                  </a:lnTo>
                  <a:lnTo>
                    <a:pt x="491" y="1364"/>
                  </a:lnTo>
                  <a:lnTo>
                    <a:pt x="505" y="1358"/>
                  </a:lnTo>
                  <a:lnTo>
                    <a:pt x="517" y="1351"/>
                  </a:lnTo>
                  <a:lnTo>
                    <a:pt x="529" y="1342"/>
                  </a:lnTo>
                  <a:lnTo>
                    <a:pt x="535" y="1325"/>
                  </a:lnTo>
                  <a:lnTo>
                    <a:pt x="544" y="1310"/>
                  </a:lnTo>
                  <a:lnTo>
                    <a:pt x="551" y="1292"/>
                  </a:lnTo>
                  <a:lnTo>
                    <a:pt x="563" y="1272"/>
                  </a:lnTo>
                  <a:lnTo>
                    <a:pt x="568" y="1259"/>
                  </a:lnTo>
                  <a:lnTo>
                    <a:pt x="577" y="1244"/>
                  </a:lnTo>
                  <a:lnTo>
                    <a:pt x="581" y="1233"/>
                  </a:lnTo>
                  <a:lnTo>
                    <a:pt x="583" y="1233"/>
                  </a:lnTo>
                  <a:lnTo>
                    <a:pt x="752" y="1108"/>
                  </a:lnTo>
                  <a:lnTo>
                    <a:pt x="618" y="804"/>
                  </a:lnTo>
                  <a:lnTo>
                    <a:pt x="621" y="799"/>
                  </a:lnTo>
                  <a:lnTo>
                    <a:pt x="627" y="786"/>
                  </a:lnTo>
                  <a:lnTo>
                    <a:pt x="627" y="779"/>
                  </a:lnTo>
                  <a:lnTo>
                    <a:pt x="627" y="766"/>
                  </a:lnTo>
                  <a:lnTo>
                    <a:pt x="621" y="744"/>
                  </a:lnTo>
                  <a:lnTo>
                    <a:pt x="614" y="724"/>
                  </a:lnTo>
                  <a:lnTo>
                    <a:pt x="603" y="692"/>
                  </a:lnTo>
                  <a:lnTo>
                    <a:pt x="595" y="663"/>
                  </a:lnTo>
                  <a:lnTo>
                    <a:pt x="588" y="650"/>
                  </a:lnTo>
                  <a:lnTo>
                    <a:pt x="588" y="635"/>
                  </a:lnTo>
                  <a:lnTo>
                    <a:pt x="583" y="615"/>
                  </a:lnTo>
                  <a:lnTo>
                    <a:pt x="583" y="600"/>
                  </a:lnTo>
                  <a:lnTo>
                    <a:pt x="577" y="571"/>
                  </a:lnTo>
                  <a:lnTo>
                    <a:pt x="575" y="543"/>
                  </a:lnTo>
                  <a:lnTo>
                    <a:pt x="572" y="517"/>
                  </a:lnTo>
                  <a:lnTo>
                    <a:pt x="568" y="503"/>
                  </a:lnTo>
                  <a:lnTo>
                    <a:pt x="566" y="491"/>
                  </a:lnTo>
                  <a:lnTo>
                    <a:pt x="572" y="479"/>
                  </a:lnTo>
                  <a:lnTo>
                    <a:pt x="577" y="466"/>
                  </a:lnTo>
                  <a:lnTo>
                    <a:pt x="588" y="453"/>
                  </a:lnTo>
                  <a:lnTo>
                    <a:pt x="597" y="440"/>
                  </a:lnTo>
                  <a:lnTo>
                    <a:pt x="612" y="425"/>
                  </a:lnTo>
                  <a:lnTo>
                    <a:pt x="627" y="407"/>
                  </a:lnTo>
                  <a:lnTo>
                    <a:pt x="643" y="394"/>
                  </a:lnTo>
                  <a:lnTo>
                    <a:pt x="658" y="376"/>
                  </a:lnTo>
                  <a:lnTo>
                    <a:pt x="673" y="359"/>
                  </a:lnTo>
                  <a:lnTo>
                    <a:pt x="686" y="345"/>
                  </a:lnTo>
                  <a:lnTo>
                    <a:pt x="701" y="336"/>
                  </a:lnTo>
                  <a:lnTo>
                    <a:pt x="721" y="319"/>
                  </a:lnTo>
                  <a:lnTo>
                    <a:pt x="730" y="313"/>
                  </a:lnTo>
                  <a:lnTo>
                    <a:pt x="785" y="241"/>
                  </a:lnTo>
                  <a:lnTo>
                    <a:pt x="910" y="210"/>
                  </a:lnTo>
                  <a:lnTo>
                    <a:pt x="954" y="170"/>
                  </a:lnTo>
                  <a:lnTo>
                    <a:pt x="1017" y="155"/>
                  </a:lnTo>
                  <a:lnTo>
                    <a:pt x="997" y="37"/>
                  </a:lnTo>
                  <a:lnTo>
                    <a:pt x="989" y="32"/>
                  </a:lnTo>
                  <a:lnTo>
                    <a:pt x="969" y="19"/>
                  </a:lnTo>
                  <a:lnTo>
                    <a:pt x="951" y="15"/>
                  </a:lnTo>
                  <a:lnTo>
                    <a:pt x="936" y="11"/>
                  </a:lnTo>
                  <a:lnTo>
                    <a:pt x="923" y="11"/>
                  </a:lnTo>
                  <a:lnTo>
                    <a:pt x="910" y="15"/>
                  </a:lnTo>
                  <a:lnTo>
                    <a:pt x="894" y="17"/>
                  </a:lnTo>
                  <a:lnTo>
                    <a:pt x="879" y="23"/>
                  </a:lnTo>
                  <a:lnTo>
                    <a:pt x="864" y="28"/>
                  </a:lnTo>
                  <a:lnTo>
                    <a:pt x="851" y="34"/>
                  </a:lnTo>
                  <a:lnTo>
                    <a:pt x="824" y="37"/>
                  </a:lnTo>
                  <a:lnTo>
                    <a:pt x="798" y="26"/>
                  </a:lnTo>
                  <a:lnTo>
                    <a:pt x="781" y="15"/>
                  </a:lnTo>
                  <a:lnTo>
                    <a:pt x="767" y="8"/>
                  </a:lnTo>
                  <a:lnTo>
                    <a:pt x="750" y="2"/>
                  </a:lnTo>
                  <a:lnTo>
                    <a:pt x="735" y="2"/>
                  </a:lnTo>
                  <a:lnTo>
                    <a:pt x="710" y="0"/>
                  </a:lnTo>
                  <a:lnTo>
                    <a:pt x="701" y="2"/>
                  </a:lnTo>
                  <a:close/>
                </a:path>
              </a:pathLst>
            </a:custGeom>
            <a:solidFill>
              <a:srgbClr val="688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15" name="Freeform 68"/>
            <p:cNvSpPr>
              <a:spLocks/>
            </p:cNvSpPr>
            <p:nvPr/>
          </p:nvSpPr>
          <p:spPr bwMode="auto">
            <a:xfrm>
              <a:off x="5464152" y="1501755"/>
              <a:ext cx="1358900" cy="1727200"/>
            </a:xfrm>
            <a:custGeom>
              <a:avLst/>
              <a:gdLst>
                <a:gd name="T0" fmla="*/ 2147483647 w 2568"/>
                <a:gd name="T1" fmla="*/ 2147483647 h 3264"/>
                <a:gd name="T2" fmla="*/ 2147483647 w 2568"/>
                <a:gd name="T3" fmla="*/ 2147483647 h 3264"/>
                <a:gd name="T4" fmla="*/ 2147483647 w 2568"/>
                <a:gd name="T5" fmla="*/ 2147483647 h 3264"/>
                <a:gd name="T6" fmla="*/ 2147483647 w 2568"/>
                <a:gd name="T7" fmla="*/ 2147483647 h 3264"/>
                <a:gd name="T8" fmla="*/ 2147483647 w 2568"/>
                <a:gd name="T9" fmla="*/ 2147483647 h 3264"/>
                <a:gd name="T10" fmla="*/ 2147483647 w 2568"/>
                <a:gd name="T11" fmla="*/ 2147483647 h 3264"/>
                <a:gd name="T12" fmla="*/ 2147483647 w 2568"/>
                <a:gd name="T13" fmla="*/ 2147483647 h 3264"/>
                <a:gd name="T14" fmla="*/ 2147483647 w 2568"/>
                <a:gd name="T15" fmla="*/ 2147483647 h 3264"/>
                <a:gd name="T16" fmla="*/ 2147483647 w 2568"/>
                <a:gd name="T17" fmla="*/ 2147483647 h 3264"/>
                <a:gd name="T18" fmla="*/ 0 w 2568"/>
                <a:gd name="T19" fmla="*/ 2147483647 h 3264"/>
                <a:gd name="T20" fmla="*/ 2147483647 w 2568"/>
                <a:gd name="T21" fmla="*/ 2147483647 h 3264"/>
                <a:gd name="T22" fmla="*/ 2147483647 w 2568"/>
                <a:gd name="T23" fmla="*/ 2147483647 h 3264"/>
                <a:gd name="T24" fmla="*/ 2147483647 w 2568"/>
                <a:gd name="T25" fmla="*/ 2147483647 h 3264"/>
                <a:gd name="T26" fmla="*/ 2147483647 w 2568"/>
                <a:gd name="T27" fmla="*/ 2147483647 h 3264"/>
                <a:gd name="T28" fmla="*/ 2147483647 w 2568"/>
                <a:gd name="T29" fmla="*/ 2147483647 h 3264"/>
                <a:gd name="T30" fmla="*/ 2147483647 w 2568"/>
                <a:gd name="T31" fmla="*/ 2147483647 h 3264"/>
                <a:gd name="T32" fmla="*/ 2147483647 w 2568"/>
                <a:gd name="T33" fmla="*/ 2147483647 h 3264"/>
                <a:gd name="T34" fmla="*/ 2147483647 w 2568"/>
                <a:gd name="T35" fmla="*/ 2147483647 h 3264"/>
                <a:gd name="T36" fmla="*/ 2147483647 w 2568"/>
                <a:gd name="T37" fmla="*/ 2147483647 h 3264"/>
                <a:gd name="T38" fmla="*/ 2147483647 w 2568"/>
                <a:gd name="T39" fmla="*/ 2147483647 h 3264"/>
                <a:gd name="T40" fmla="*/ 2147483647 w 2568"/>
                <a:gd name="T41" fmla="*/ 2147483647 h 3264"/>
                <a:gd name="T42" fmla="*/ 2147483647 w 2568"/>
                <a:gd name="T43" fmla="*/ 2147483647 h 3264"/>
                <a:gd name="T44" fmla="*/ 2147483647 w 2568"/>
                <a:gd name="T45" fmla="*/ 2147483647 h 3264"/>
                <a:gd name="T46" fmla="*/ 2147483647 w 2568"/>
                <a:gd name="T47" fmla="*/ 2147483647 h 3264"/>
                <a:gd name="T48" fmla="*/ 2147483647 w 2568"/>
                <a:gd name="T49" fmla="*/ 2147483647 h 3264"/>
                <a:gd name="T50" fmla="*/ 2147483647 w 2568"/>
                <a:gd name="T51" fmla="*/ 2147483647 h 3264"/>
                <a:gd name="T52" fmla="*/ 2147483647 w 2568"/>
                <a:gd name="T53" fmla="*/ 2147483647 h 3264"/>
                <a:gd name="T54" fmla="*/ 2147483647 w 2568"/>
                <a:gd name="T55" fmla="*/ 2147483647 h 3264"/>
                <a:gd name="T56" fmla="*/ 2147483647 w 2568"/>
                <a:gd name="T57" fmla="*/ 2147483647 h 3264"/>
                <a:gd name="T58" fmla="*/ 2147483647 w 2568"/>
                <a:gd name="T59" fmla="*/ 2147483647 h 3264"/>
                <a:gd name="T60" fmla="*/ 2147483647 w 2568"/>
                <a:gd name="T61" fmla="*/ 2147483647 h 3264"/>
                <a:gd name="T62" fmla="*/ 2147483647 w 2568"/>
                <a:gd name="T63" fmla="*/ 2147483647 h 3264"/>
                <a:gd name="T64" fmla="*/ 2147483647 w 2568"/>
                <a:gd name="T65" fmla="*/ 2147483647 h 3264"/>
                <a:gd name="T66" fmla="*/ 2147483647 w 2568"/>
                <a:gd name="T67" fmla="*/ 2147483647 h 3264"/>
                <a:gd name="T68" fmla="*/ 2147483647 w 2568"/>
                <a:gd name="T69" fmla="*/ 2147483647 h 3264"/>
                <a:gd name="T70" fmla="*/ 2147483647 w 2568"/>
                <a:gd name="T71" fmla="*/ 2147483647 h 3264"/>
                <a:gd name="T72" fmla="*/ 2147483647 w 2568"/>
                <a:gd name="T73" fmla="*/ 2147483647 h 3264"/>
                <a:gd name="T74" fmla="*/ 2147483647 w 2568"/>
                <a:gd name="T75" fmla="*/ 2147483647 h 3264"/>
                <a:gd name="T76" fmla="*/ 2147483647 w 2568"/>
                <a:gd name="T77" fmla="*/ 2147483647 h 3264"/>
                <a:gd name="T78" fmla="*/ 2147483647 w 2568"/>
                <a:gd name="T79" fmla="*/ 2147483647 h 3264"/>
                <a:gd name="T80" fmla="*/ 2147483647 w 2568"/>
                <a:gd name="T81" fmla="*/ 0 h 3264"/>
                <a:gd name="T82" fmla="*/ 2147483647 w 2568"/>
                <a:gd name="T83" fmla="*/ 2147483647 h 3264"/>
                <a:gd name="T84" fmla="*/ 2147483647 w 2568"/>
                <a:gd name="T85" fmla="*/ 2147483647 h 3264"/>
                <a:gd name="T86" fmla="*/ 2147483647 w 2568"/>
                <a:gd name="T87" fmla="*/ 2147483647 h 3264"/>
                <a:gd name="T88" fmla="*/ 2147483647 w 2568"/>
                <a:gd name="T89" fmla="*/ 2147483647 h 3264"/>
                <a:gd name="T90" fmla="*/ 2147483647 w 2568"/>
                <a:gd name="T91" fmla="*/ 2147483647 h 3264"/>
                <a:gd name="T92" fmla="*/ 2147483647 w 2568"/>
                <a:gd name="T93" fmla="*/ 2147483647 h 3264"/>
                <a:gd name="T94" fmla="*/ 2147483647 w 2568"/>
                <a:gd name="T95" fmla="*/ 2147483647 h 3264"/>
                <a:gd name="T96" fmla="*/ 2147483647 w 2568"/>
                <a:gd name="T97" fmla="*/ 2147483647 h 3264"/>
                <a:gd name="T98" fmla="*/ 2147483647 w 2568"/>
                <a:gd name="T99" fmla="*/ 2147483647 h 3264"/>
                <a:gd name="T100" fmla="*/ 2147483647 w 2568"/>
                <a:gd name="T101" fmla="*/ 2147483647 h 3264"/>
                <a:gd name="T102" fmla="*/ 2147483647 w 2568"/>
                <a:gd name="T103" fmla="*/ 2147483647 h 3264"/>
                <a:gd name="T104" fmla="*/ 2147483647 w 2568"/>
                <a:gd name="T105" fmla="*/ 2147483647 h 3264"/>
                <a:gd name="T106" fmla="*/ 2147483647 w 2568"/>
                <a:gd name="T107" fmla="*/ 2147483647 h 3264"/>
                <a:gd name="T108" fmla="*/ 2147483647 w 2568"/>
                <a:gd name="T109" fmla="*/ 2147483647 h 3264"/>
                <a:gd name="T110" fmla="*/ 2147483647 w 2568"/>
                <a:gd name="T111" fmla="*/ 2147483647 h 3264"/>
                <a:gd name="T112" fmla="*/ 2147483647 w 2568"/>
                <a:gd name="T113" fmla="*/ 2147483647 h 326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568"/>
                <a:gd name="T172" fmla="*/ 0 h 3264"/>
                <a:gd name="T173" fmla="*/ 2568 w 2568"/>
                <a:gd name="T174" fmla="*/ 3264 h 326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568" h="3264">
                  <a:moveTo>
                    <a:pt x="1327" y="1108"/>
                  </a:moveTo>
                  <a:lnTo>
                    <a:pt x="1272" y="1146"/>
                  </a:lnTo>
                  <a:lnTo>
                    <a:pt x="1345" y="1195"/>
                  </a:lnTo>
                  <a:lnTo>
                    <a:pt x="1347" y="1325"/>
                  </a:lnTo>
                  <a:lnTo>
                    <a:pt x="1292" y="1342"/>
                  </a:lnTo>
                  <a:lnTo>
                    <a:pt x="1255" y="1273"/>
                  </a:lnTo>
                  <a:lnTo>
                    <a:pt x="1195" y="1336"/>
                  </a:lnTo>
                  <a:lnTo>
                    <a:pt x="1209" y="1474"/>
                  </a:lnTo>
                  <a:lnTo>
                    <a:pt x="1325" y="1496"/>
                  </a:lnTo>
                  <a:lnTo>
                    <a:pt x="1358" y="1442"/>
                  </a:lnTo>
                  <a:lnTo>
                    <a:pt x="1533" y="1448"/>
                  </a:lnTo>
                  <a:lnTo>
                    <a:pt x="1608" y="1546"/>
                  </a:lnTo>
                  <a:lnTo>
                    <a:pt x="1553" y="1629"/>
                  </a:lnTo>
                  <a:lnTo>
                    <a:pt x="1568" y="1813"/>
                  </a:lnTo>
                  <a:lnTo>
                    <a:pt x="1620" y="1888"/>
                  </a:lnTo>
                  <a:lnTo>
                    <a:pt x="1608" y="1991"/>
                  </a:lnTo>
                  <a:lnTo>
                    <a:pt x="1476" y="2039"/>
                  </a:lnTo>
                  <a:lnTo>
                    <a:pt x="1408" y="2157"/>
                  </a:lnTo>
                  <a:lnTo>
                    <a:pt x="1253" y="2126"/>
                  </a:lnTo>
                  <a:lnTo>
                    <a:pt x="1200" y="2197"/>
                  </a:lnTo>
                  <a:lnTo>
                    <a:pt x="1358" y="2238"/>
                  </a:lnTo>
                  <a:lnTo>
                    <a:pt x="1318" y="2315"/>
                  </a:lnTo>
                  <a:lnTo>
                    <a:pt x="1117" y="2302"/>
                  </a:lnTo>
                  <a:lnTo>
                    <a:pt x="999" y="2425"/>
                  </a:lnTo>
                  <a:lnTo>
                    <a:pt x="795" y="2445"/>
                  </a:lnTo>
                  <a:lnTo>
                    <a:pt x="637" y="2460"/>
                  </a:lnTo>
                  <a:lnTo>
                    <a:pt x="464" y="2523"/>
                  </a:lnTo>
                  <a:lnTo>
                    <a:pt x="348" y="2611"/>
                  </a:lnTo>
                  <a:lnTo>
                    <a:pt x="327" y="2767"/>
                  </a:lnTo>
                  <a:lnTo>
                    <a:pt x="399" y="2752"/>
                  </a:lnTo>
                  <a:lnTo>
                    <a:pt x="551" y="2597"/>
                  </a:lnTo>
                  <a:lnTo>
                    <a:pt x="637" y="2565"/>
                  </a:lnTo>
                  <a:lnTo>
                    <a:pt x="755" y="2635"/>
                  </a:lnTo>
                  <a:lnTo>
                    <a:pt x="911" y="2576"/>
                  </a:lnTo>
                  <a:lnTo>
                    <a:pt x="979" y="2657"/>
                  </a:lnTo>
                  <a:lnTo>
                    <a:pt x="1108" y="2617"/>
                  </a:lnTo>
                  <a:lnTo>
                    <a:pt x="1174" y="2502"/>
                  </a:lnTo>
                  <a:lnTo>
                    <a:pt x="1301" y="2506"/>
                  </a:lnTo>
                  <a:lnTo>
                    <a:pt x="1353" y="2479"/>
                  </a:lnTo>
                  <a:lnTo>
                    <a:pt x="1410" y="2583"/>
                  </a:lnTo>
                  <a:lnTo>
                    <a:pt x="1390" y="2655"/>
                  </a:lnTo>
                  <a:lnTo>
                    <a:pt x="1220" y="2663"/>
                  </a:lnTo>
                  <a:lnTo>
                    <a:pt x="1128" y="2778"/>
                  </a:lnTo>
                  <a:lnTo>
                    <a:pt x="1036" y="2824"/>
                  </a:lnTo>
                  <a:lnTo>
                    <a:pt x="999" y="2964"/>
                  </a:lnTo>
                  <a:lnTo>
                    <a:pt x="793" y="2988"/>
                  </a:lnTo>
                  <a:lnTo>
                    <a:pt x="716" y="3028"/>
                  </a:lnTo>
                  <a:lnTo>
                    <a:pt x="399" y="2950"/>
                  </a:lnTo>
                  <a:lnTo>
                    <a:pt x="203" y="2885"/>
                  </a:lnTo>
                  <a:lnTo>
                    <a:pt x="0" y="2913"/>
                  </a:lnTo>
                  <a:lnTo>
                    <a:pt x="8" y="2924"/>
                  </a:lnTo>
                  <a:lnTo>
                    <a:pt x="17" y="2939"/>
                  </a:lnTo>
                  <a:lnTo>
                    <a:pt x="34" y="2957"/>
                  </a:lnTo>
                  <a:lnTo>
                    <a:pt x="48" y="2970"/>
                  </a:lnTo>
                  <a:lnTo>
                    <a:pt x="63" y="2988"/>
                  </a:lnTo>
                  <a:lnTo>
                    <a:pt x="74" y="2999"/>
                  </a:lnTo>
                  <a:lnTo>
                    <a:pt x="85" y="3008"/>
                  </a:lnTo>
                  <a:lnTo>
                    <a:pt x="94" y="3008"/>
                  </a:lnTo>
                  <a:lnTo>
                    <a:pt x="114" y="3016"/>
                  </a:lnTo>
                  <a:lnTo>
                    <a:pt x="135" y="3023"/>
                  </a:lnTo>
                  <a:lnTo>
                    <a:pt x="160" y="3031"/>
                  </a:lnTo>
                  <a:lnTo>
                    <a:pt x="181" y="3036"/>
                  </a:lnTo>
                  <a:lnTo>
                    <a:pt x="201" y="3045"/>
                  </a:lnTo>
                  <a:lnTo>
                    <a:pt x="215" y="3051"/>
                  </a:lnTo>
                  <a:lnTo>
                    <a:pt x="221" y="3054"/>
                  </a:lnTo>
                  <a:lnTo>
                    <a:pt x="477" y="3264"/>
                  </a:lnTo>
                  <a:lnTo>
                    <a:pt x="1238" y="3264"/>
                  </a:lnTo>
                  <a:lnTo>
                    <a:pt x="1988" y="2957"/>
                  </a:lnTo>
                  <a:lnTo>
                    <a:pt x="1988" y="2953"/>
                  </a:lnTo>
                  <a:lnTo>
                    <a:pt x="1993" y="2948"/>
                  </a:lnTo>
                  <a:lnTo>
                    <a:pt x="2002" y="2939"/>
                  </a:lnTo>
                  <a:lnTo>
                    <a:pt x="2017" y="2931"/>
                  </a:lnTo>
                  <a:lnTo>
                    <a:pt x="2031" y="2913"/>
                  </a:lnTo>
                  <a:lnTo>
                    <a:pt x="2051" y="2896"/>
                  </a:lnTo>
                  <a:lnTo>
                    <a:pt x="2059" y="2885"/>
                  </a:lnTo>
                  <a:lnTo>
                    <a:pt x="2072" y="2876"/>
                  </a:lnTo>
                  <a:lnTo>
                    <a:pt x="2083" y="2865"/>
                  </a:lnTo>
                  <a:lnTo>
                    <a:pt x="2097" y="2852"/>
                  </a:lnTo>
                  <a:lnTo>
                    <a:pt x="2105" y="2841"/>
                  </a:lnTo>
                  <a:lnTo>
                    <a:pt x="2120" y="2827"/>
                  </a:lnTo>
                  <a:lnTo>
                    <a:pt x="2131" y="2813"/>
                  </a:lnTo>
                  <a:lnTo>
                    <a:pt x="2146" y="2798"/>
                  </a:lnTo>
                  <a:lnTo>
                    <a:pt x="2157" y="2781"/>
                  </a:lnTo>
                  <a:lnTo>
                    <a:pt x="2175" y="2764"/>
                  </a:lnTo>
                  <a:lnTo>
                    <a:pt x="2186" y="2747"/>
                  </a:lnTo>
                  <a:lnTo>
                    <a:pt x="2203" y="2732"/>
                  </a:lnTo>
                  <a:lnTo>
                    <a:pt x="2217" y="2712"/>
                  </a:lnTo>
                  <a:lnTo>
                    <a:pt x="2232" y="2692"/>
                  </a:lnTo>
                  <a:lnTo>
                    <a:pt x="2247" y="2672"/>
                  </a:lnTo>
                  <a:lnTo>
                    <a:pt x="2263" y="2652"/>
                  </a:lnTo>
                  <a:lnTo>
                    <a:pt x="2275" y="2629"/>
                  </a:lnTo>
                  <a:lnTo>
                    <a:pt x="2293" y="2606"/>
                  </a:lnTo>
                  <a:lnTo>
                    <a:pt x="2307" y="2583"/>
                  </a:lnTo>
                  <a:lnTo>
                    <a:pt x="2324" y="2563"/>
                  </a:lnTo>
                  <a:lnTo>
                    <a:pt x="2335" y="2539"/>
                  </a:lnTo>
                  <a:lnTo>
                    <a:pt x="2353" y="2514"/>
                  </a:lnTo>
                  <a:lnTo>
                    <a:pt x="2364" y="2488"/>
                  </a:lnTo>
                  <a:lnTo>
                    <a:pt x="2381" y="2462"/>
                  </a:lnTo>
                  <a:lnTo>
                    <a:pt x="2392" y="2433"/>
                  </a:lnTo>
                  <a:lnTo>
                    <a:pt x="2410" y="2405"/>
                  </a:lnTo>
                  <a:lnTo>
                    <a:pt x="2422" y="2376"/>
                  </a:lnTo>
                  <a:lnTo>
                    <a:pt x="2438" y="2350"/>
                  </a:lnTo>
                  <a:lnTo>
                    <a:pt x="2451" y="2315"/>
                  </a:lnTo>
                  <a:lnTo>
                    <a:pt x="2462" y="2287"/>
                  </a:lnTo>
                  <a:lnTo>
                    <a:pt x="2473" y="2258"/>
                  </a:lnTo>
                  <a:lnTo>
                    <a:pt x="2488" y="2223"/>
                  </a:lnTo>
                  <a:lnTo>
                    <a:pt x="2497" y="2192"/>
                  </a:lnTo>
                  <a:lnTo>
                    <a:pt x="2508" y="2157"/>
                  </a:lnTo>
                  <a:lnTo>
                    <a:pt x="2517" y="2126"/>
                  </a:lnTo>
                  <a:lnTo>
                    <a:pt x="2528" y="2092"/>
                  </a:lnTo>
                  <a:lnTo>
                    <a:pt x="2534" y="2057"/>
                  </a:lnTo>
                  <a:lnTo>
                    <a:pt x="2543" y="2020"/>
                  </a:lnTo>
                  <a:lnTo>
                    <a:pt x="2548" y="1982"/>
                  </a:lnTo>
                  <a:lnTo>
                    <a:pt x="2551" y="1945"/>
                  </a:lnTo>
                  <a:lnTo>
                    <a:pt x="2554" y="1908"/>
                  </a:lnTo>
                  <a:lnTo>
                    <a:pt x="2560" y="1868"/>
                  </a:lnTo>
                  <a:lnTo>
                    <a:pt x="2563" y="1827"/>
                  </a:lnTo>
                  <a:lnTo>
                    <a:pt x="2568" y="1790"/>
                  </a:lnTo>
                  <a:lnTo>
                    <a:pt x="2568" y="1746"/>
                  </a:lnTo>
                  <a:lnTo>
                    <a:pt x="2568" y="1706"/>
                  </a:lnTo>
                  <a:lnTo>
                    <a:pt x="2568" y="1669"/>
                  </a:lnTo>
                  <a:lnTo>
                    <a:pt x="2568" y="1629"/>
                  </a:lnTo>
                  <a:lnTo>
                    <a:pt x="2563" y="1580"/>
                  </a:lnTo>
                  <a:lnTo>
                    <a:pt x="2560" y="1537"/>
                  </a:lnTo>
                  <a:lnTo>
                    <a:pt x="2554" y="1494"/>
                  </a:lnTo>
                  <a:lnTo>
                    <a:pt x="2551" y="1454"/>
                  </a:lnTo>
                  <a:lnTo>
                    <a:pt x="2543" y="1402"/>
                  </a:lnTo>
                  <a:lnTo>
                    <a:pt x="2534" y="1365"/>
                  </a:lnTo>
                  <a:lnTo>
                    <a:pt x="2525" y="1319"/>
                  </a:lnTo>
                  <a:lnTo>
                    <a:pt x="2517" y="1275"/>
                  </a:lnTo>
                  <a:lnTo>
                    <a:pt x="2505" y="1233"/>
                  </a:lnTo>
                  <a:lnTo>
                    <a:pt x="2493" y="1192"/>
                  </a:lnTo>
                  <a:lnTo>
                    <a:pt x="2482" y="1152"/>
                  </a:lnTo>
                  <a:lnTo>
                    <a:pt x="2471" y="1115"/>
                  </a:lnTo>
                  <a:lnTo>
                    <a:pt x="2456" y="1075"/>
                  </a:lnTo>
                  <a:lnTo>
                    <a:pt x="2442" y="1036"/>
                  </a:lnTo>
                  <a:lnTo>
                    <a:pt x="2427" y="999"/>
                  </a:lnTo>
                  <a:lnTo>
                    <a:pt x="2413" y="966"/>
                  </a:lnTo>
                  <a:lnTo>
                    <a:pt x="2396" y="928"/>
                  </a:lnTo>
                  <a:lnTo>
                    <a:pt x="2379" y="893"/>
                  </a:lnTo>
                  <a:lnTo>
                    <a:pt x="2361" y="861"/>
                  </a:lnTo>
                  <a:lnTo>
                    <a:pt x="2346" y="830"/>
                  </a:lnTo>
                  <a:lnTo>
                    <a:pt x="2326" y="799"/>
                  </a:lnTo>
                  <a:lnTo>
                    <a:pt x="2307" y="767"/>
                  </a:lnTo>
                  <a:lnTo>
                    <a:pt x="2287" y="736"/>
                  </a:lnTo>
                  <a:lnTo>
                    <a:pt x="2269" y="707"/>
                  </a:lnTo>
                  <a:lnTo>
                    <a:pt x="2252" y="675"/>
                  </a:lnTo>
                  <a:lnTo>
                    <a:pt x="2232" y="646"/>
                  </a:lnTo>
                  <a:lnTo>
                    <a:pt x="2212" y="620"/>
                  </a:lnTo>
                  <a:lnTo>
                    <a:pt x="2192" y="595"/>
                  </a:lnTo>
                  <a:lnTo>
                    <a:pt x="2169" y="565"/>
                  </a:lnTo>
                  <a:lnTo>
                    <a:pt x="2149" y="540"/>
                  </a:lnTo>
                  <a:lnTo>
                    <a:pt x="2126" y="517"/>
                  </a:lnTo>
                  <a:lnTo>
                    <a:pt x="2105" y="494"/>
                  </a:lnTo>
                  <a:lnTo>
                    <a:pt x="2083" y="468"/>
                  </a:lnTo>
                  <a:lnTo>
                    <a:pt x="2059" y="448"/>
                  </a:lnTo>
                  <a:lnTo>
                    <a:pt x="2037" y="425"/>
                  </a:lnTo>
                  <a:lnTo>
                    <a:pt x="2017" y="407"/>
                  </a:lnTo>
                  <a:lnTo>
                    <a:pt x="1991" y="385"/>
                  </a:lnTo>
                  <a:lnTo>
                    <a:pt x="1971" y="365"/>
                  </a:lnTo>
                  <a:lnTo>
                    <a:pt x="1945" y="342"/>
                  </a:lnTo>
                  <a:lnTo>
                    <a:pt x="1921" y="324"/>
                  </a:lnTo>
                  <a:lnTo>
                    <a:pt x="1896" y="304"/>
                  </a:lnTo>
                  <a:lnTo>
                    <a:pt x="1873" y="287"/>
                  </a:lnTo>
                  <a:lnTo>
                    <a:pt x="1850" y="269"/>
                  </a:lnTo>
                  <a:lnTo>
                    <a:pt x="1827" y="256"/>
                  </a:lnTo>
                  <a:lnTo>
                    <a:pt x="1801" y="238"/>
                  </a:lnTo>
                  <a:lnTo>
                    <a:pt x="1775" y="223"/>
                  </a:lnTo>
                  <a:lnTo>
                    <a:pt x="1752" y="210"/>
                  </a:lnTo>
                  <a:lnTo>
                    <a:pt x="1730" y="199"/>
                  </a:lnTo>
                  <a:lnTo>
                    <a:pt x="1704" y="181"/>
                  </a:lnTo>
                  <a:lnTo>
                    <a:pt x="1684" y="169"/>
                  </a:lnTo>
                  <a:lnTo>
                    <a:pt x="1660" y="158"/>
                  </a:lnTo>
                  <a:lnTo>
                    <a:pt x="1638" y="149"/>
                  </a:lnTo>
                  <a:lnTo>
                    <a:pt x="1612" y="135"/>
                  </a:lnTo>
                  <a:lnTo>
                    <a:pt x="1588" y="123"/>
                  </a:lnTo>
                  <a:lnTo>
                    <a:pt x="1566" y="115"/>
                  </a:lnTo>
                  <a:lnTo>
                    <a:pt x="1542" y="107"/>
                  </a:lnTo>
                  <a:lnTo>
                    <a:pt x="1520" y="98"/>
                  </a:lnTo>
                  <a:lnTo>
                    <a:pt x="1500" y="89"/>
                  </a:lnTo>
                  <a:lnTo>
                    <a:pt x="1476" y="81"/>
                  </a:lnTo>
                  <a:lnTo>
                    <a:pt x="1456" y="74"/>
                  </a:lnTo>
                  <a:lnTo>
                    <a:pt x="1433" y="66"/>
                  </a:lnTo>
                  <a:lnTo>
                    <a:pt x="1413" y="57"/>
                  </a:lnTo>
                  <a:lnTo>
                    <a:pt x="1393" y="52"/>
                  </a:lnTo>
                  <a:lnTo>
                    <a:pt x="1373" y="48"/>
                  </a:lnTo>
                  <a:lnTo>
                    <a:pt x="1353" y="43"/>
                  </a:lnTo>
                  <a:lnTo>
                    <a:pt x="1333" y="40"/>
                  </a:lnTo>
                  <a:lnTo>
                    <a:pt x="1316" y="35"/>
                  </a:lnTo>
                  <a:lnTo>
                    <a:pt x="1299" y="35"/>
                  </a:lnTo>
                  <a:lnTo>
                    <a:pt x="1279" y="28"/>
                  </a:lnTo>
                  <a:lnTo>
                    <a:pt x="1257" y="26"/>
                  </a:lnTo>
                  <a:lnTo>
                    <a:pt x="1238" y="20"/>
                  </a:lnTo>
                  <a:lnTo>
                    <a:pt x="1220" y="20"/>
                  </a:lnTo>
                  <a:lnTo>
                    <a:pt x="1203" y="17"/>
                  </a:lnTo>
                  <a:lnTo>
                    <a:pt x="1187" y="15"/>
                  </a:lnTo>
                  <a:lnTo>
                    <a:pt x="1169" y="11"/>
                  </a:lnTo>
                  <a:lnTo>
                    <a:pt x="1152" y="11"/>
                  </a:lnTo>
                  <a:lnTo>
                    <a:pt x="1134" y="8"/>
                  </a:lnTo>
                  <a:lnTo>
                    <a:pt x="1120" y="6"/>
                  </a:lnTo>
                  <a:lnTo>
                    <a:pt x="1103" y="2"/>
                  </a:lnTo>
                  <a:lnTo>
                    <a:pt x="1088" y="2"/>
                  </a:lnTo>
                  <a:lnTo>
                    <a:pt x="1057" y="2"/>
                  </a:lnTo>
                  <a:lnTo>
                    <a:pt x="1028" y="2"/>
                  </a:lnTo>
                  <a:lnTo>
                    <a:pt x="996" y="0"/>
                  </a:lnTo>
                  <a:lnTo>
                    <a:pt x="968" y="0"/>
                  </a:lnTo>
                  <a:lnTo>
                    <a:pt x="939" y="0"/>
                  </a:lnTo>
                  <a:lnTo>
                    <a:pt x="913" y="2"/>
                  </a:lnTo>
                  <a:lnTo>
                    <a:pt x="887" y="2"/>
                  </a:lnTo>
                  <a:lnTo>
                    <a:pt x="861" y="6"/>
                  </a:lnTo>
                  <a:lnTo>
                    <a:pt x="841" y="8"/>
                  </a:lnTo>
                  <a:lnTo>
                    <a:pt x="821" y="11"/>
                  </a:lnTo>
                  <a:lnTo>
                    <a:pt x="799" y="11"/>
                  </a:lnTo>
                  <a:lnTo>
                    <a:pt x="778" y="15"/>
                  </a:lnTo>
                  <a:lnTo>
                    <a:pt x="762" y="17"/>
                  </a:lnTo>
                  <a:lnTo>
                    <a:pt x="744" y="20"/>
                  </a:lnTo>
                  <a:lnTo>
                    <a:pt x="727" y="20"/>
                  </a:lnTo>
                  <a:lnTo>
                    <a:pt x="712" y="23"/>
                  </a:lnTo>
                  <a:lnTo>
                    <a:pt x="698" y="26"/>
                  </a:lnTo>
                  <a:lnTo>
                    <a:pt x="689" y="31"/>
                  </a:lnTo>
                  <a:lnTo>
                    <a:pt x="666" y="35"/>
                  </a:lnTo>
                  <a:lnTo>
                    <a:pt x="652" y="37"/>
                  </a:lnTo>
                  <a:lnTo>
                    <a:pt x="643" y="40"/>
                  </a:lnTo>
                  <a:lnTo>
                    <a:pt x="643" y="43"/>
                  </a:lnTo>
                  <a:lnTo>
                    <a:pt x="747" y="69"/>
                  </a:lnTo>
                  <a:lnTo>
                    <a:pt x="999" y="89"/>
                  </a:lnTo>
                  <a:lnTo>
                    <a:pt x="1266" y="267"/>
                  </a:lnTo>
                  <a:lnTo>
                    <a:pt x="1146" y="399"/>
                  </a:lnTo>
                  <a:lnTo>
                    <a:pt x="1226" y="460"/>
                  </a:lnTo>
                  <a:lnTo>
                    <a:pt x="1476" y="388"/>
                  </a:lnTo>
                  <a:lnTo>
                    <a:pt x="1772" y="457"/>
                  </a:lnTo>
                  <a:lnTo>
                    <a:pt x="2019" y="681"/>
                  </a:lnTo>
                  <a:lnTo>
                    <a:pt x="2118" y="727"/>
                  </a:lnTo>
                  <a:lnTo>
                    <a:pt x="2109" y="732"/>
                  </a:lnTo>
                  <a:lnTo>
                    <a:pt x="2092" y="749"/>
                  </a:lnTo>
                  <a:lnTo>
                    <a:pt x="2083" y="762"/>
                  </a:lnTo>
                  <a:lnTo>
                    <a:pt x="2074" y="778"/>
                  </a:lnTo>
                  <a:lnTo>
                    <a:pt x="2068" y="795"/>
                  </a:lnTo>
                  <a:lnTo>
                    <a:pt x="2068" y="816"/>
                  </a:lnTo>
                  <a:lnTo>
                    <a:pt x="2065" y="824"/>
                  </a:lnTo>
                  <a:lnTo>
                    <a:pt x="2065" y="841"/>
                  </a:lnTo>
                  <a:lnTo>
                    <a:pt x="2063" y="859"/>
                  </a:lnTo>
                  <a:lnTo>
                    <a:pt x="2063" y="879"/>
                  </a:lnTo>
                  <a:lnTo>
                    <a:pt x="2059" y="896"/>
                  </a:lnTo>
                  <a:lnTo>
                    <a:pt x="2057" y="920"/>
                  </a:lnTo>
                  <a:lnTo>
                    <a:pt x="2054" y="939"/>
                  </a:lnTo>
                  <a:lnTo>
                    <a:pt x="2054" y="962"/>
                  </a:lnTo>
                  <a:lnTo>
                    <a:pt x="2051" y="983"/>
                  </a:lnTo>
                  <a:lnTo>
                    <a:pt x="2048" y="1003"/>
                  </a:lnTo>
                  <a:lnTo>
                    <a:pt x="2046" y="1020"/>
                  </a:lnTo>
                  <a:lnTo>
                    <a:pt x="2046" y="1036"/>
                  </a:lnTo>
                  <a:lnTo>
                    <a:pt x="2042" y="1057"/>
                  </a:lnTo>
                  <a:lnTo>
                    <a:pt x="2042" y="1069"/>
                  </a:lnTo>
                  <a:lnTo>
                    <a:pt x="2114" y="1167"/>
                  </a:lnTo>
                  <a:lnTo>
                    <a:pt x="2105" y="1167"/>
                  </a:lnTo>
                  <a:lnTo>
                    <a:pt x="2085" y="1172"/>
                  </a:lnTo>
                  <a:lnTo>
                    <a:pt x="2072" y="1178"/>
                  </a:lnTo>
                  <a:lnTo>
                    <a:pt x="2057" y="1181"/>
                  </a:lnTo>
                  <a:lnTo>
                    <a:pt x="2039" y="1187"/>
                  </a:lnTo>
                  <a:lnTo>
                    <a:pt x="2026" y="1195"/>
                  </a:lnTo>
                  <a:lnTo>
                    <a:pt x="2005" y="1204"/>
                  </a:lnTo>
                  <a:lnTo>
                    <a:pt x="1988" y="1212"/>
                  </a:lnTo>
                  <a:lnTo>
                    <a:pt x="1973" y="1224"/>
                  </a:lnTo>
                  <a:lnTo>
                    <a:pt x="1959" y="1238"/>
                  </a:lnTo>
                  <a:lnTo>
                    <a:pt x="1942" y="1250"/>
                  </a:lnTo>
                  <a:lnTo>
                    <a:pt x="1934" y="1264"/>
                  </a:lnTo>
                  <a:lnTo>
                    <a:pt x="1921" y="1284"/>
                  </a:lnTo>
                  <a:lnTo>
                    <a:pt x="1916" y="1301"/>
                  </a:lnTo>
                  <a:lnTo>
                    <a:pt x="1908" y="1316"/>
                  </a:lnTo>
                  <a:lnTo>
                    <a:pt x="1908" y="1333"/>
                  </a:lnTo>
                  <a:lnTo>
                    <a:pt x="1905" y="1345"/>
                  </a:lnTo>
                  <a:lnTo>
                    <a:pt x="1908" y="1356"/>
                  </a:lnTo>
                  <a:lnTo>
                    <a:pt x="1913" y="1376"/>
                  </a:lnTo>
                  <a:lnTo>
                    <a:pt x="1930" y="1391"/>
                  </a:lnTo>
                  <a:lnTo>
                    <a:pt x="1942" y="1393"/>
                  </a:lnTo>
                  <a:lnTo>
                    <a:pt x="1956" y="1396"/>
                  </a:lnTo>
                  <a:lnTo>
                    <a:pt x="1965" y="1402"/>
                  </a:lnTo>
                  <a:lnTo>
                    <a:pt x="1971" y="1402"/>
                  </a:lnTo>
                  <a:lnTo>
                    <a:pt x="1991" y="1634"/>
                  </a:lnTo>
                  <a:lnTo>
                    <a:pt x="1855" y="1809"/>
                  </a:lnTo>
                  <a:lnTo>
                    <a:pt x="1741" y="1566"/>
                  </a:lnTo>
                  <a:lnTo>
                    <a:pt x="1717" y="1391"/>
                  </a:lnTo>
                  <a:lnTo>
                    <a:pt x="1424" y="1172"/>
                  </a:lnTo>
                  <a:lnTo>
                    <a:pt x="1384" y="1097"/>
                  </a:lnTo>
                  <a:lnTo>
                    <a:pt x="1327" y="1108"/>
                  </a:lnTo>
                  <a:close/>
                </a:path>
              </a:pathLst>
            </a:custGeom>
            <a:solidFill>
              <a:srgbClr val="688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16" name="Freeform 69"/>
            <p:cNvSpPr>
              <a:spLocks/>
            </p:cNvSpPr>
            <p:nvPr/>
          </p:nvSpPr>
          <p:spPr bwMode="auto">
            <a:xfrm>
              <a:off x="5711802" y="1538268"/>
              <a:ext cx="46038" cy="133350"/>
            </a:xfrm>
            <a:custGeom>
              <a:avLst/>
              <a:gdLst>
                <a:gd name="T0" fmla="*/ 2147483647 w 88"/>
                <a:gd name="T1" fmla="*/ 2147483647 h 250"/>
                <a:gd name="T2" fmla="*/ 2147483647 w 88"/>
                <a:gd name="T3" fmla="*/ 2147483647 h 250"/>
                <a:gd name="T4" fmla="*/ 2147483647 w 88"/>
                <a:gd name="T5" fmla="*/ 2147483647 h 250"/>
                <a:gd name="T6" fmla="*/ 2147483647 w 88"/>
                <a:gd name="T7" fmla="*/ 2147483647 h 250"/>
                <a:gd name="T8" fmla="*/ 2147483647 w 88"/>
                <a:gd name="T9" fmla="*/ 2147483647 h 250"/>
                <a:gd name="T10" fmla="*/ 0 w 88"/>
                <a:gd name="T11" fmla="*/ 2147483647 h 250"/>
                <a:gd name="T12" fmla="*/ 0 w 88"/>
                <a:gd name="T13" fmla="*/ 2147483647 h 250"/>
                <a:gd name="T14" fmla="*/ 2147483647 w 88"/>
                <a:gd name="T15" fmla="*/ 2147483647 h 250"/>
                <a:gd name="T16" fmla="*/ 2147483647 w 88"/>
                <a:gd name="T17" fmla="*/ 2147483647 h 250"/>
                <a:gd name="T18" fmla="*/ 2147483647 w 88"/>
                <a:gd name="T19" fmla="*/ 2147483647 h 250"/>
                <a:gd name="T20" fmla="*/ 2147483647 w 88"/>
                <a:gd name="T21" fmla="*/ 2147483647 h 250"/>
                <a:gd name="T22" fmla="*/ 2147483647 w 88"/>
                <a:gd name="T23" fmla="*/ 2147483647 h 250"/>
                <a:gd name="T24" fmla="*/ 2147483647 w 88"/>
                <a:gd name="T25" fmla="*/ 2147483647 h 250"/>
                <a:gd name="T26" fmla="*/ 2147483647 w 88"/>
                <a:gd name="T27" fmla="*/ 2147483647 h 250"/>
                <a:gd name="T28" fmla="*/ 2147483647 w 88"/>
                <a:gd name="T29" fmla="*/ 2147483647 h 250"/>
                <a:gd name="T30" fmla="*/ 2147483647 w 88"/>
                <a:gd name="T31" fmla="*/ 2147483647 h 250"/>
                <a:gd name="T32" fmla="*/ 2147483647 w 88"/>
                <a:gd name="T33" fmla="*/ 2147483647 h 250"/>
                <a:gd name="T34" fmla="*/ 2147483647 w 88"/>
                <a:gd name="T35" fmla="*/ 2147483647 h 250"/>
                <a:gd name="T36" fmla="*/ 2147483647 w 88"/>
                <a:gd name="T37" fmla="*/ 2147483647 h 250"/>
                <a:gd name="T38" fmla="*/ 2147483647 w 88"/>
                <a:gd name="T39" fmla="*/ 2147483647 h 250"/>
                <a:gd name="T40" fmla="*/ 2147483647 w 88"/>
                <a:gd name="T41" fmla="*/ 2147483647 h 250"/>
                <a:gd name="T42" fmla="*/ 2147483647 w 88"/>
                <a:gd name="T43" fmla="*/ 2147483647 h 250"/>
                <a:gd name="T44" fmla="*/ 2147483647 w 88"/>
                <a:gd name="T45" fmla="*/ 2147483647 h 250"/>
                <a:gd name="T46" fmla="*/ 2147483647 w 88"/>
                <a:gd name="T47" fmla="*/ 2147483647 h 250"/>
                <a:gd name="T48" fmla="*/ 2147483647 w 88"/>
                <a:gd name="T49" fmla="*/ 2147483647 h 250"/>
                <a:gd name="T50" fmla="*/ 2147483647 w 88"/>
                <a:gd name="T51" fmla="*/ 2147483647 h 250"/>
                <a:gd name="T52" fmla="*/ 2147483647 w 88"/>
                <a:gd name="T53" fmla="*/ 2147483647 h 250"/>
                <a:gd name="T54" fmla="*/ 2147483647 w 88"/>
                <a:gd name="T55" fmla="*/ 0 h 250"/>
                <a:gd name="T56" fmla="*/ 2147483647 w 88"/>
                <a:gd name="T57" fmla="*/ 0 h 250"/>
                <a:gd name="T58" fmla="*/ 2147483647 w 88"/>
                <a:gd name="T59" fmla="*/ 2147483647 h 25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8"/>
                <a:gd name="T91" fmla="*/ 0 h 250"/>
                <a:gd name="T92" fmla="*/ 88 w 88"/>
                <a:gd name="T93" fmla="*/ 250 h 25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8" h="250">
                  <a:moveTo>
                    <a:pt x="31" y="31"/>
                  </a:moveTo>
                  <a:lnTo>
                    <a:pt x="18" y="54"/>
                  </a:lnTo>
                  <a:lnTo>
                    <a:pt x="11" y="80"/>
                  </a:lnTo>
                  <a:lnTo>
                    <a:pt x="3" y="100"/>
                  </a:lnTo>
                  <a:lnTo>
                    <a:pt x="3" y="121"/>
                  </a:lnTo>
                  <a:lnTo>
                    <a:pt x="0" y="137"/>
                  </a:lnTo>
                  <a:lnTo>
                    <a:pt x="0" y="154"/>
                  </a:lnTo>
                  <a:lnTo>
                    <a:pt x="3" y="169"/>
                  </a:lnTo>
                  <a:lnTo>
                    <a:pt x="9" y="183"/>
                  </a:lnTo>
                  <a:lnTo>
                    <a:pt x="9" y="198"/>
                  </a:lnTo>
                  <a:lnTo>
                    <a:pt x="14" y="213"/>
                  </a:lnTo>
                  <a:lnTo>
                    <a:pt x="23" y="227"/>
                  </a:lnTo>
                  <a:lnTo>
                    <a:pt x="31" y="238"/>
                  </a:lnTo>
                  <a:lnTo>
                    <a:pt x="49" y="250"/>
                  </a:lnTo>
                  <a:lnTo>
                    <a:pt x="64" y="235"/>
                  </a:lnTo>
                  <a:lnTo>
                    <a:pt x="64" y="207"/>
                  </a:lnTo>
                  <a:lnTo>
                    <a:pt x="66" y="187"/>
                  </a:lnTo>
                  <a:lnTo>
                    <a:pt x="66" y="172"/>
                  </a:lnTo>
                  <a:lnTo>
                    <a:pt x="66" y="163"/>
                  </a:lnTo>
                  <a:lnTo>
                    <a:pt x="66" y="150"/>
                  </a:lnTo>
                  <a:lnTo>
                    <a:pt x="66" y="132"/>
                  </a:lnTo>
                  <a:lnTo>
                    <a:pt x="66" y="108"/>
                  </a:lnTo>
                  <a:lnTo>
                    <a:pt x="66" y="86"/>
                  </a:lnTo>
                  <a:lnTo>
                    <a:pt x="69" y="60"/>
                  </a:lnTo>
                  <a:lnTo>
                    <a:pt x="77" y="43"/>
                  </a:lnTo>
                  <a:lnTo>
                    <a:pt x="80" y="23"/>
                  </a:lnTo>
                  <a:lnTo>
                    <a:pt x="80" y="12"/>
                  </a:lnTo>
                  <a:lnTo>
                    <a:pt x="83" y="0"/>
                  </a:lnTo>
                  <a:lnTo>
                    <a:pt x="88" y="0"/>
                  </a:lnTo>
                  <a:lnTo>
                    <a:pt x="31" y="31"/>
                  </a:lnTo>
                  <a:close/>
                </a:path>
              </a:pathLst>
            </a:custGeom>
            <a:solidFill>
              <a:srgbClr val="6885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17" name="Freeform 70"/>
            <p:cNvSpPr>
              <a:spLocks/>
            </p:cNvSpPr>
            <p:nvPr/>
          </p:nvSpPr>
          <p:spPr bwMode="auto">
            <a:xfrm>
              <a:off x="5624489" y="2009755"/>
              <a:ext cx="484188" cy="922338"/>
            </a:xfrm>
            <a:custGeom>
              <a:avLst/>
              <a:gdLst>
                <a:gd name="T0" fmla="*/ 2147483647 w 916"/>
                <a:gd name="T1" fmla="*/ 2147483647 h 1744"/>
                <a:gd name="T2" fmla="*/ 2147483647 w 916"/>
                <a:gd name="T3" fmla="*/ 2147483647 h 1744"/>
                <a:gd name="T4" fmla="*/ 2147483647 w 916"/>
                <a:gd name="T5" fmla="*/ 2147483647 h 1744"/>
                <a:gd name="T6" fmla="*/ 2147483647 w 916"/>
                <a:gd name="T7" fmla="*/ 2147483647 h 1744"/>
                <a:gd name="T8" fmla="*/ 2147483647 w 916"/>
                <a:gd name="T9" fmla="*/ 2147483647 h 1744"/>
                <a:gd name="T10" fmla="*/ 2147483647 w 916"/>
                <a:gd name="T11" fmla="*/ 2147483647 h 1744"/>
                <a:gd name="T12" fmla="*/ 2147483647 w 916"/>
                <a:gd name="T13" fmla="*/ 2147483647 h 1744"/>
                <a:gd name="T14" fmla="*/ 2147483647 w 916"/>
                <a:gd name="T15" fmla="*/ 2147483647 h 1744"/>
                <a:gd name="T16" fmla="*/ 2147483647 w 916"/>
                <a:gd name="T17" fmla="*/ 2147483647 h 1744"/>
                <a:gd name="T18" fmla="*/ 2147483647 w 916"/>
                <a:gd name="T19" fmla="*/ 2147483647 h 1744"/>
                <a:gd name="T20" fmla="*/ 2147483647 w 916"/>
                <a:gd name="T21" fmla="*/ 2147483647 h 1744"/>
                <a:gd name="T22" fmla="*/ 2147483647 w 916"/>
                <a:gd name="T23" fmla="*/ 2147483647 h 1744"/>
                <a:gd name="T24" fmla="*/ 2147483647 w 916"/>
                <a:gd name="T25" fmla="*/ 2147483647 h 1744"/>
                <a:gd name="T26" fmla="*/ 2147483647 w 916"/>
                <a:gd name="T27" fmla="*/ 2147483647 h 1744"/>
                <a:gd name="T28" fmla="*/ 2147483647 w 916"/>
                <a:gd name="T29" fmla="*/ 2147483647 h 1744"/>
                <a:gd name="T30" fmla="*/ 2147483647 w 916"/>
                <a:gd name="T31" fmla="*/ 2147483647 h 1744"/>
                <a:gd name="T32" fmla="*/ 2147483647 w 916"/>
                <a:gd name="T33" fmla="*/ 2147483647 h 1744"/>
                <a:gd name="T34" fmla="*/ 2147483647 w 916"/>
                <a:gd name="T35" fmla="*/ 2147483647 h 1744"/>
                <a:gd name="T36" fmla="*/ 2147483647 w 916"/>
                <a:gd name="T37" fmla="*/ 2147483647 h 1744"/>
                <a:gd name="T38" fmla="*/ 2147483647 w 916"/>
                <a:gd name="T39" fmla="*/ 2147483647 h 1744"/>
                <a:gd name="T40" fmla="*/ 2147483647 w 916"/>
                <a:gd name="T41" fmla="*/ 2147483647 h 1744"/>
                <a:gd name="T42" fmla="*/ 2147483647 w 916"/>
                <a:gd name="T43" fmla="*/ 2147483647 h 1744"/>
                <a:gd name="T44" fmla="*/ 2147483647 w 916"/>
                <a:gd name="T45" fmla="*/ 2147483647 h 1744"/>
                <a:gd name="T46" fmla="*/ 2147483647 w 916"/>
                <a:gd name="T47" fmla="*/ 2147483647 h 1744"/>
                <a:gd name="T48" fmla="*/ 2147483647 w 916"/>
                <a:gd name="T49" fmla="*/ 2147483647 h 1744"/>
                <a:gd name="T50" fmla="*/ 2147483647 w 916"/>
                <a:gd name="T51" fmla="*/ 2147483647 h 1744"/>
                <a:gd name="T52" fmla="*/ 2147483647 w 916"/>
                <a:gd name="T53" fmla="*/ 2147483647 h 1744"/>
                <a:gd name="T54" fmla="*/ 2147483647 w 916"/>
                <a:gd name="T55" fmla="*/ 2147483647 h 1744"/>
                <a:gd name="T56" fmla="*/ 2147483647 w 916"/>
                <a:gd name="T57" fmla="*/ 2147483647 h 1744"/>
                <a:gd name="T58" fmla="*/ 2147483647 w 916"/>
                <a:gd name="T59" fmla="*/ 2147483647 h 1744"/>
                <a:gd name="T60" fmla="*/ 2147483647 w 916"/>
                <a:gd name="T61" fmla="*/ 2147483647 h 1744"/>
                <a:gd name="T62" fmla="*/ 2147483647 w 916"/>
                <a:gd name="T63" fmla="*/ 2147483647 h 1744"/>
                <a:gd name="T64" fmla="*/ 2147483647 w 916"/>
                <a:gd name="T65" fmla="*/ 2147483647 h 1744"/>
                <a:gd name="T66" fmla="*/ 2147483647 w 916"/>
                <a:gd name="T67" fmla="*/ 2147483647 h 1744"/>
                <a:gd name="T68" fmla="*/ 2147483647 w 916"/>
                <a:gd name="T69" fmla="*/ 2147483647 h 1744"/>
                <a:gd name="T70" fmla="*/ 2147483647 w 916"/>
                <a:gd name="T71" fmla="*/ 2147483647 h 1744"/>
                <a:gd name="T72" fmla="*/ 2147483647 w 916"/>
                <a:gd name="T73" fmla="*/ 2147483647 h 1744"/>
                <a:gd name="T74" fmla="*/ 2147483647 w 916"/>
                <a:gd name="T75" fmla="*/ 2147483647 h 1744"/>
                <a:gd name="T76" fmla="*/ 2147483647 w 916"/>
                <a:gd name="T77" fmla="*/ 2147483647 h 1744"/>
                <a:gd name="T78" fmla="*/ 2147483647 w 916"/>
                <a:gd name="T79" fmla="*/ 2147483647 h 1744"/>
                <a:gd name="T80" fmla="*/ 2147483647 w 916"/>
                <a:gd name="T81" fmla="*/ 2147483647 h 1744"/>
                <a:gd name="T82" fmla="*/ 2147483647 w 916"/>
                <a:gd name="T83" fmla="*/ 2147483647 h 1744"/>
                <a:gd name="T84" fmla="*/ 2147483647 w 916"/>
                <a:gd name="T85" fmla="*/ 2147483647 h 1744"/>
                <a:gd name="T86" fmla="*/ 2147483647 w 916"/>
                <a:gd name="T87" fmla="*/ 2147483647 h 1744"/>
                <a:gd name="T88" fmla="*/ 2147483647 w 916"/>
                <a:gd name="T89" fmla="*/ 2147483647 h 1744"/>
                <a:gd name="T90" fmla="*/ 2147483647 w 916"/>
                <a:gd name="T91" fmla="*/ 2147483647 h 1744"/>
                <a:gd name="T92" fmla="*/ 2147483647 w 916"/>
                <a:gd name="T93" fmla="*/ 2147483647 h 1744"/>
                <a:gd name="T94" fmla="*/ 2147483647 w 916"/>
                <a:gd name="T95" fmla="*/ 2147483647 h 1744"/>
                <a:gd name="T96" fmla="*/ 2147483647 w 916"/>
                <a:gd name="T97" fmla="*/ 2147483647 h 1744"/>
                <a:gd name="T98" fmla="*/ 2147483647 w 916"/>
                <a:gd name="T99" fmla="*/ 2147483647 h 1744"/>
                <a:gd name="T100" fmla="*/ 2147483647 w 916"/>
                <a:gd name="T101" fmla="*/ 2147483647 h 1744"/>
                <a:gd name="T102" fmla="*/ 2147483647 w 916"/>
                <a:gd name="T103" fmla="*/ 2147483647 h 1744"/>
                <a:gd name="T104" fmla="*/ 2147483647 w 916"/>
                <a:gd name="T105" fmla="*/ 2147483647 h 1744"/>
                <a:gd name="T106" fmla="*/ 2147483647 w 916"/>
                <a:gd name="T107" fmla="*/ 2147483647 h 1744"/>
                <a:gd name="T108" fmla="*/ 2147483647 w 916"/>
                <a:gd name="T109" fmla="*/ 2147483647 h 1744"/>
                <a:gd name="T110" fmla="*/ 2147483647 w 916"/>
                <a:gd name="T111" fmla="*/ 2147483647 h 1744"/>
                <a:gd name="T112" fmla="*/ 2147483647 w 916"/>
                <a:gd name="T113" fmla="*/ 2147483647 h 1744"/>
                <a:gd name="T114" fmla="*/ 2147483647 w 916"/>
                <a:gd name="T115" fmla="*/ 2147483647 h 1744"/>
                <a:gd name="T116" fmla="*/ 2147483647 w 916"/>
                <a:gd name="T117" fmla="*/ 2147483647 h 1744"/>
                <a:gd name="T118" fmla="*/ 2147483647 w 916"/>
                <a:gd name="T119" fmla="*/ 2147483647 h 1744"/>
                <a:gd name="T120" fmla="*/ 2147483647 w 916"/>
                <a:gd name="T121" fmla="*/ 2147483647 h 1744"/>
                <a:gd name="T122" fmla="*/ 2147483647 w 916"/>
                <a:gd name="T123" fmla="*/ 2147483647 h 1744"/>
                <a:gd name="T124" fmla="*/ 2147483647 w 916"/>
                <a:gd name="T125" fmla="*/ 2147483647 h 17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16"/>
                <a:gd name="T190" fmla="*/ 0 h 1744"/>
                <a:gd name="T191" fmla="*/ 916 w 916"/>
                <a:gd name="T192" fmla="*/ 1744 h 17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16" h="1744">
                  <a:moveTo>
                    <a:pt x="298" y="1251"/>
                  </a:moveTo>
                  <a:lnTo>
                    <a:pt x="279" y="1262"/>
                  </a:lnTo>
                  <a:lnTo>
                    <a:pt x="256" y="1273"/>
                  </a:lnTo>
                  <a:lnTo>
                    <a:pt x="239" y="1279"/>
                  </a:lnTo>
                  <a:lnTo>
                    <a:pt x="219" y="1290"/>
                  </a:lnTo>
                  <a:lnTo>
                    <a:pt x="204" y="1293"/>
                  </a:lnTo>
                  <a:lnTo>
                    <a:pt x="190" y="1299"/>
                  </a:lnTo>
                  <a:lnTo>
                    <a:pt x="182" y="1302"/>
                  </a:lnTo>
                  <a:lnTo>
                    <a:pt x="175" y="1310"/>
                  </a:lnTo>
                  <a:lnTo>
                    <a:pt x="167" y="1317"/>
                  </a:lnTo>
                  <a:lnTo>
                    <a:pt x="160" y="1328"/>
                  </a:lnTo>
                  <a:lnTo>
                    <a:pt x="156" y="1343"/>
                  </a:lnTo>
                  <a:lnTo>
                    <a:pt x="149" y="1356"/>
                  </a:lnTo>
                  <a:lnTo>
                    <a:pt x="136" y="1382"/>
                  </a:lnTo>
                  <a:lnTo>
                    <a:pt x="129" y="1400"/>
                  </a:lnTo>
                  <a:lnTo>
                    <a:pt x="123" y="1405"/>
                  </a:lnTo>
                  <a:lnTo>
                    <a:pt x="118" y="1417"/>
                  </a:lnTo>
                  <a:lnTo>
                    <a:pt x="106" y="1433"/>
                  </a:lnTo>
                  <a:lnTo>
                    <a:pt x="98" y="1448"/>
                  </a:lnTo>
                  <a:lnTo>
                    <a:pt x="83" y="1466"/>
                  </a:lnTo>
                  <a:lnTo>
                    <a:pt x="75" y="1483"/>
                  </a:lnTo>
                  <a:lnTo>
                    <a:pt x="66" y="1488"/>
                  </a:lnTo>
                  <a:lnTo>
                    <a:pt x="61" y="1501"/>
                  </a:lnTo>
                  <a:lnTo>
                    <a:pt x="44" y="1501"/>
                  </a:lnTo>
                  <a:lnTo>
                    <a:pt x="29" y="1512"/>
                  </a:lnTo>
                  <a:lnTo>
                    <a:pt x="20" y="1518"/>
                  </a:lnTo>
                  <a:lnTo>
                    <a:pt x="15" y="1529"/>
                  </a:lnTo>
                  <a:lnTo>
                    <a:pt x="6" y="1547"/>
                  </a:lnTo>
                  <a:lnTo>
                    <a:pt x="6" y="1571"/>
                  </a:lnTo>
                  <a:lnTo>
                    <a:pt x="0" y="1595"/>
                  </a:lnTo>
                  <a:lnTo>
                    <a:pt x="0" y="1621"/>
                  </a:lnTo>
                  <a:lnTo>
                    <a:pt x="3" y="1647"/>
                  </a:lnTo>
                  <a:lnTo>
                    <a:pt x="6" y="1676"/>
                  </a:lnTo>
                  <a:lnTo>
                    <a:pt x="6" y="1696"/>
                  </a:lnTo>
                  <a:lnTo>
                    <a:pt x="9" y="1716"/>
                  </a:lnTo>
                  <a:lnTo>
                    <a:pt x="9" y="1730"/>
                  </a:lnTo>
                  <a:lnTo>
                    <a:pt x="9" y="1742"/>
                  </a:lnTo>
                  <a:lnTo>
                    <a:pt x="15" y="1744"/>
                  </a:lnTo>
                  <a:lnTo>
                    <a:pt x="37" y="1739"/>
                  </a:lnTo>
                  <a:lnTo>
                    <a:pt x="49" y="1730"/>
                  </a:lnTo>
                  <a:lnTo>
                    <a:pt x="64" y="1724"/>
                  </a:lnTo>
                  <a:lnTo>
                    <a:pt x="72" y="1713"/>
                  </a:lnTo>
                  <a:lnTo>
                    <a:pt x="83" y="1704"/>
                  </a:lnTo>
                  <a:lnTo>
                    <a:pt x="90" y="1687"/>
                  </a:lnTo>
                  <a:lnTo>
                    <a:pt x="101" y="1667"/>
                  </a:lnTo>
                  <a:lnTo>
                    <a:pt x="112" y="1641"/>
                  </a:lnTo>
                  <a:lnTo>
                    <a:pt x="127" y="1617"/>
                  </a:lnTo>
                  <a:lnTo>
                    <a:pt x="138" y="1593"/>
                  </a:lnTo>
                  <a:lnTo>
                    <a:pt x="152" y="1578"/>
                  </a:lnTo>
                  <a:lnTo>
                    <a:pt x="158" y="1560"/>
                  </a:lnTo>
                  <a:lnTo>
                    <a:pt x="164" y="1551"/>
                  </a:lnTo>
                  <a:lnTo>
                    <a:pt x="164" y="1543"/>
                  </a:lnTo>
                  <a:lnTo>
                    <a:pt x="169" y="1538"/>
                  </a:lnTo>
                  <a:lnTo>
                    <a:pt x="175" y="1525"/>
                  </a:lnTo>
                  <a:lnTo>
                    <a:pt x="190" y="1518"/>
                  </a:lnTo>
                  <a:lnTo>
                    <a:pt x="201" y="1503"/>
                  </a:lnTo>
                  <a:lnTo>
                    <a:pt x="215" y="1488"/>
                  </a:lnTo>
                  <a:lnTo>
                    <a:pt x="230" y="1477"/>
                  </a:lnTo>
                  <a:lnTo>
                    <a:pt x="247" y="1463"/>
                  </a:lnTo>
                  <a:lnTo>
                    <a:pt x="259" y="1446"/>
                  </a:lnTo>
                  <a:lnTo>
                    <a:pt x="276" y="1433"/>
                  </a:lnTo>
                  <a:lnTo>
                    <a:pt x="290" y="1420"/>
                  </a:lnTo>
                  <a:lnTo>
                    <a:pt x="305" y="1409"/>
                  </a:lnTo>
                  <a:lnTo>
                    <a:pt x="322" y="1394"/>
                  </a:lnTo>
                  <a:lnTo>
                    <a:pt x="333" y="1389"/>
                  </a:lnTo>
                  <a:lnTo>
                    <a:pt x="333" y="1382"/>
                  </a:lnTo>
                  <a:lnTo>
                    <a:pt x="342" y="1382"/>
                  </a:lnTo>
                  <a:lnTo>
                    <a:pt x="357" y="1382"/>
                  </a:lnTo>
                  <a:lnTo>
                    <a:pt x="373" y="1382"/>
                  </a:lnTo>
                  <a:lnTo>
                    <a:pt x="390" y="1380"/>
                  </a:lnTo>
                  <a:lnTo>
                    <a:pt x="408" y="1374"/>
                  </a:lnTo>
                  <a:lnTo>
                    <a:pt x="423" y="1365"/>
                  </a:lnTo>
                  <a:lnTo>
                    <a:pt x="436" y="1354"/>
                  </a:lnTo>
                  <a:lnTo>
                    <a:pt x="445" y="1334"/>
                  </a:lnTo>
                  <a:lnTo>
                    <a:pt x="454" y="1317"/>
                  </a:lnTo>
                  <a:lnTo>
                    <a:pt x="463" y="1293"/>
                  </a:lnTo>
                  <a:lnTo>
                    <a:pt x="471" y="1276"/>
                  </a:lnTo>
                  <a:lnTo>
                    <a:pt x="477" y="1253"/>
                  </a:lnTo>
                  <a:lnTo>
                    <a:pt x="482" y="1238"/>
                  </a:lnTo>
                  <a:lnTo>
                    <a:pt x="486" y="1230"/>
                  </a:lnTo>
                  <a:lnTo>
                    <a:pt x="489" y="1230"/>
                  </a:lnTo>
                  <a:lnTo>
                    <a:pt x="495" y="1225"/>
                  </a:lnTo>
                  <a:lnTo>
                    <a:pt x="515" y="1213"/>
                  </a:lnTo>
                  <a:lnTo>
                    <a:pt x="526" y="1198"/>
                  </a:lnTo>
                  <a:lnTo>
                    <a:pt x="541" y="1192"/>
                  </a:lnTo>
                  <a:lnTo>
                    <a:pt x="557" y="1181"/>
                  </a:lnTo>
                  <a:lnTo>
                    <a:pt x="578" y="1172"/>
                  </a:lnTo>
                  <a:lnTo>
                    <a:pt x="594" y="1159"/>
                  </a:lnTo>
                  <a:lnTo>
                    <a:pt x="612" y="1144"/>
                  </a:lnTo>
                  <a:lnTo>
                    <a:pt x="629" y="1133"/>
                  </a:lnTo>
                  <a:lnTo>
                    <a:pt x="646" y="1121"/>
                  </a:lnTo>
                  <a:lnTo>
                    <a:pt x="661" y="1113"/>
                  </a:lnTo>
                  <a:lnTo>
                    <a:pt x="675" y="1100"/>
                  </a:lnTo>
                  <a:lnTo>
                    <a:pt x="684" y="1092"/>
                  </a:lnTo>
                  <a:lnTo>
                    <a:pt x="695" y="1080"/>
                  </a:lnTo>
                  <a:lnTo>
                    <a:pt x="699" y="1072"/>
                  </a:lnTo>
                  <a:lnTo>
                    <a:pt x="701" y="1061"/>
                  </a:lnTo>
                  <a:lnTo>
                    <a:pt x="704" y="1041"/>
                  </a:lnTo>
                  <a:lnTo>
                    <a:pt x="710" y="1026"/>
                  </a:lnTo>
                  <a:lnTo>
                    <a:pt x="710" y="1012"/>
                  </a:lnTo>
                  <a:lnTo>
                    <a:pt x="710" y="988"/>
                  </a:lnTo>
                  <a:lnTo>
                    <a:pt x="710" y="971"/>
                  </a:lnTo>
                  <a:lnTo>
                    <a:pt x="712" y="951"/>
                  </a:lnTo>
                  <a:lnTo>
                    <a:pt x="710" y="931"/>
                  </a:lnTo>
                  <a:lnTo>
                    <a:pt x="707" y="909"/>
                  </a:lnTo>
                  <a:lnTo>
                    <a:pt x="704" y="891"/>
                  </a:lnTo>
                  <a:lnTo>
                    <a:pt x="701" y="870"/>
                  </a:lnTo>
                  <a:lnTo>
                    <a:pt x="695" y="854"/>
                  </a:lnTo>
                  <a:lnTo>
                    <a:pt x="692" y="839"/>
                  </a:lnTo>
                  <a:lnTo>
                    <a:pt x="690" y="824"/>
                  </a:lnTo>
                  <a:lnTo>
                    <a:pt x="686" y="813"/>
                  </a:lnTo>
                  <a:lnTo>
                    <a:pt x="675" y="802"/>
                  </a:lnTo>
                  <a:lnTo>
                    <a:pt x="666" y="791"/>
                  </a:lnTo>
                  <a:lnTo>
                    <a:pt x="653" y="778"/>
                  </a:lnTo>
                  <a:lnTo>
                    <a:pt x="640" y="773"/>
                  </a:lnTo>
                  <a:lnTo>
                    <a:pt x="624" y="758"/>
                  </a:lnTo>
                  <a:lnTo>
                    <a:pt x="607" y="747"/>
                  </a:lnTo>
                  <a:lnTo>
                    <a:pt x="589" y="736"/>
                  </a:lnTo>
                  <a:lnTo>
                    <a:pt x="572" y="730"/>
                  </a:lnTo>
                  <a:lnTo>
                    <a:pt x="555" y="721"/>
                  </a:lnTo>
                  <a:lnTo>
                    <a:pt x="541" y="710"/>
                  </a:lnTo>
                  <a:lnTo>
                    <a:pt x="523" y="701"/>
                  </a:lnTo>
                  <a:lnTo>
                    <a:pt x="511" y="695"/>
                  </a:lnTo>
                  <a:lnTo>
                    <a:pt x="491" y="684"/>
                  </a:lnTo>
                  <a:lnTo>
                    <a:pt x="486" y="684"/>
                  </a:lnTo>
                  <a:lnTo>
                    <a:pt x="486" y="675"/>
                  </a:lnTo>
                  <a:lnTo>
                    <a:pt x="489" y="655"/>
                  </a:lnTo>
                  <a:lnTo>
                    <a:pt x="489" y="635"/>
                  </a:lnTo>
                  <a:lnTo>
                    <a:pt x="495" y="621"/>
                  </a:lnTo>
                  <a:lnTo>
                    <a:pt x="495" y="603"/>
                  </a:lnTo>
                  <a:lnTo>
                    <a:pt x="500" y="589"/>
                  </a:lnTo>
                  <a:lnTo>
                    <a:pt x="500" y="563"/>
                  </a:lnTo>
                  <a:lnTo>
                    <a:pt x="506" y="550"/>
                  </a:lnTo>
                  <a:lnTo>
                    <a:pt x="506" y="526"/>
                  </a:lnTo>
                  <a:lnTo>
                    <a:pt x="511" y="509"/>
                  </a:lnTo>
                  <a:lnTo>
                    <a:pt x="511" y="495"/>
                  </a:lnTo>
                  <a:lnTo>
                    <a:pt x="515" y="480"/>
                  </a:lnTo>
                  <a:lnTo>
                    <a:pt x="515" y="463"/>
                  </a:lnTo>
                  <a:lnTo>
                    <a:pt x="517" y="454"/>
                  </a:lnTo>
                  <a:lnTo>
                    <a:pt x="517" y="437"/>
                  </a:lnTo>
                  <a:lnTo>
                    <a:pt x="528" y="423"/>
                  </a:lnTo>
                  <a:lnTo>
                    <a:pt x="541" y="406"/>
                  </a:lnTo>
                  <a:lnTo>
                    <a:pt x="566" y="391"/>
                  </a:lnTo>
                  <a:lnTo>
                    <a:pt x="589" y="371"/>
                  </a:lnTo>
                  <a:lnTo>
                    <a:pt x="615" y="353"/>
                  </a:lnTo>
                  <a:lnTo>
                    <a:pt x="638" y="337"/>
                  </a:lnTo>
                  <a:lnTo>
                    <a:pt x="661" y="320"/>
                  </a:lnTo>
                  <a:lnTo>
                    <a:pt x="673" y="299"/>
                  </a:lnTo>
                  <a:lnTo>
                    <a:pt x="684" y="285"/>
                  </a:lnTo>
                  <a:lnTo>
                    <a:pt x="690" y="270"/>
                  </a:lnTo>
                  <a:lnTo>
                    <a:pt x="699" y="261"/>
                  </a:lnTo>
                  <a:lnTo>
                    <a:pt x="701" y="248"/>
                  </a:lnTo>
                  <a:lnTo>
                    <a:pt x="704" y="245"/>
                  </a:lnTo>
                  <a:lnTo>
                    <a:pt x="710" y="239"/>
                  </a:lnTo>
                  <a:lnTo>
                    <a:pt x="732" y="233"/>
                  </a:lnTo>
                  <a:lnTo>
                    <a:pt x="747" y="224"/>
                  </a:lnTo>
                  <a:lnTo>
                    <a:pt x="765" y="219"/>
                  </a:lnTo>
                  <a:lnTo>
                    <a:pt x="782" y="210"/>
                  </a:lnTo>
                  <a:lnTo>
                    <a:pt x="802" y="204"/>
                  </a:lnTo>
                  <a:lnTo>
                    <a:pt x="819" y="193"/>
                  </a:lnTo>
                  <a:lnTo>
                    <a:pt x="837" y="184"/>
                  </a:lnTo>
                  <a:lnTo>
                    <a:pt x="854" y="178"/>
                  </a:lnTo>
                  <a:lnTo>
                    <a:pt x="870" y="167"/>
                  </a:lnTo>
                  <a:lnTo>
                    <a:pt x="885" y="158"/>
                  </a:lnTo>
                  <a:lnTo>
                    <a:pt x="899" y="149"/>
                  </a:lnTo>
                  <a:lnTo>
                    <a:pt x="908" y="147"/>
                  </a:lnTo>
                  <a:lnTo>
                    <a:pt x="916" y="141"/>
                  </a:lnTo>
                  <a:lnTo>
                    <a:pt x="916" y="110"/>
                  </a:lnTo>
                  <a:lnTo>
                    <a:pt x="905" y="84"/>
                  </a:lnTo>
                  <a:lnTo>
                    <a:pt x="885" y="64"/>
                  </a:lnTo>
                  <a:lnTo>
                    <a:pt x="865" y="64"/>
                  </a:lnTo>
                  <a:lnTo>
                    <a:pt x="848" y="61"/>
                  </a:lnTo>
                  <a:lnTo>
                    <a:pt x="830" y="61"/>
                  </a:lnTo>
                  <a:lnTo>
                    <a:pt x="811" y="55"/>
                  </a:lnTo>
                  <a:lnTo>
                    <a:pt x="791" y="49"/>
                  </a:lnTo>
                  <a:lnTo>
                    <a:pt x="767" y="40"/>
                  </a:lnTo>
                  <a:lnTo>
                    <a:pt x="750" y="35"/>
                  </a:lnTo>
                  <a:lnTo>
                    <a:pt x="738" y="33"/>
                  </a:lnTo>
                  <a:lnTo>
                    <a:pt x="736" y="33"/>
                  </a:lnTo>
                  <a:lnTo>
                    <a:pt x="724" y="24"/>
                  </a:lnTo>
                  <a:lnTo>
                    <a:pt x="701" y="9"/>
                  </a:lnTo>
                  <a:lnTo>
                    <a:pt x="684" y="0"/>
                  </a:lnTo>
                  <a:lnTo>
                    <a:pt x="670" y="0"/>
                  </a:lnTo>
                  <a:lnTo>
                    <a:pt x="653" y="3"/>
                  </a:lnTo>
                  <a:lnTo>
                    <a:pt x="638" y="18"/>
                  </a:lnTo>
                  <a:lnTo>
                    <a:pt x="620" y="33"/>
                  </a:lnTo>
                  <a:lnTo>
                    <a:pt x="607" y="53"/>
                  </a:lnTo>
                  <a:lnTo>
                    <a:pt x="592" y="70"/>
                  </a:lnTo>
                  <a:lnTo>
                    <a:pt x="581" y="90"/>
                  </a:lnTo>
                  <a:lnTo>
                    <a:pt x="569" y="103"/>
                  </a:lnTo>
                  <a:lnTo>
                    <a:pt x="561" y="118"/>
                  </a:lnTo>
                  <a:lnTo>
                    <a:pt x="555" y="127"/>
                  </a:lnTo>
                  <a:lnTo>
                    <a:pt x="555" y="132"/>
                  </a:lnTo>
                  <a:lnTo>
                    <a:pt x="458" y="208"/>
                  </a:lnTo>
                  <a:lnTo>
                    <a:pt x="451" y="302"/>
                  </a:lnTo>
                  <a:lnTo>
                    <a:pt x="445" y="305"/>
                  </a:lnTo>
                  <a:lnTo>
                    <a:pt x="436" y="316"/>
                  </a:lnTo>
                  <a:lnTo>
                    <a:pt x="423" y="333"/>
                  </a:lnTo>
                  <a:lnTo>
                    <a:pt x="412" y="360"/>
                  </a:lnTo>
                  <a:lnTo>
                    <a:pt x="394" y="383"/>
                  </a:lnTo>
                  <a:lnTo>
                    <a:pt x="379" y="408"/>
                  </a:lnTo>
                  <a:lnTo>
                    <a:pt x="366" y="432"/>
                  </a:lnTo>
                  <a:lnTo>
                    <a:pt x="362" y="443"/>
                  </a:lnTo>
                  <a:lnTo>
                    <a:pt x="351" y="454"/>
                  </a:lnTo>
                  <a:lnTo>
                    <a:pt x="348" y="474"/>
                  </a:lnTo>
                  <a:lnTo>
                    <a:pt x="348" y="495"/>
                  </a:lnTo>
                  <a:lnTo>
                    <a:pt x="351" y="524"/>
                  </a:lnTo>
                  <a:lnTo>
                    <a:pt x="351" y="541"/>
                  </a:lnTo>
                  <a:lnTo>
                    <a:pt x="357" y="563"/>
                  </a:lnTo>
                  <a:lnTo>
                    <a:pt x="357" y="575"/>
                  </a:lnTo>
                  <a:lnTo>
                    <a:pt x="362" y="587"/>
                  </a:lnTo>
                  <a:lnTo>
                    <a:pt x="362" y="589"/>
                  </a:lnTo>
                  <a:lnTo>
                    <a:pt x="366" y="596"/>
                  </a:lnTo>
                  <a:lnTo>
                    <a:pt x="371" y="609"/>
                  </a:lnTo>
                  <a:lnTo>
                    <a:pt x="379" y="629"/>
                  </a:lnTo>
                  <a:lnTo>
                    <a:pt x="385" y="644"/>
                  </a:lnTo>
                  <a:lnTo>
                    <a:pt x="394" y="670"/>
                  </a:lnTo>
                  <a:lnTo>
                    <a:pt x="403" y="693"/>
                  </a:lnTo>
                  <a:lnTo>
                    <a:pt x="414" y="716"/>
                  </a:lnTo>
                  <a:lnTo>
                    <a:pt x="423" y="736"/>
                  </a:lnTo>
                  <a:lnTo>
                    <a:pt x="431" y="758"/>
                  </a:lnTo>
                  <a:lnTo>
                    <a:pt x="440" y="778"/>
                  </a:lnTo>
                  <a:lnTo>
                    <a:pt x="449" y="800"/>
                  </a:lnTo>
                  <a:lnTo>
                    <a:pt x="454" y="813"/>
                  </a:lnTo>
                  <a:lnTo>
                    <a:pt x="460" y="828"/>
                  </a:lnTo>
                  <a:lnTo>
                    <a:pt x="463" y="837"/>
                  </a:lnTo>
                  <a:lnTo>
                    <a:pt x="465" y="839"/>
                  </a:lnTo>
                  <a:lnTo>
                    <a:pt x="469" y="846"/>
                  </a:lnTo>
                  <a:lnTo>
                    <a:pt x="471" y="854"/>
                  </a:lnTo>
                  <a:lnTo>
                    <a:pt x="477" y="870"/>
                  </a:lnTo>
                  <a:lnTo>
                    <a:pt x="477" y="888"/>
                  </a:lnTo>
                  <a:lnTo>
                    <a:pt x="480" y="911"/>
                  </a:lnTo>
                  <a:lnTo>
                    <a:pt x="480" y="920"/>
                  </a:lnTo>
                  <a:lnTo>
                    <a:pt x="480" y="934"/>
                  </a:lnTo>
                  <a:lnTo>
                    <a:pt x="477" y="951"/>
                  </a:lnTo>
                  <a:lnTo>
                    <a:pt x="477" y="971"/>
                  </a:lnTo>
                  <a:lnTo>
                    <a:pt x="465" y="1000"/>
                  </a:lnTo>
                  <a:lnTo>
                    <a:pt x="458" y="1023"/>
                  </a:lnTo>
                  <a:lnTo>
                    <a:pt x="445" y="1049"/>
                  </a:lnTo>
                  <a:lnTo>
                    <a:pt x="436" y="1075"/>
                  </a:lnTo>
                  <a:lnTo>
                    <a:pt x="423" y="1092"/>
                  </a:lnTo>
                  <a:lnTo>
                    <a:pt x="412" y="1115"/>
                  </a:lnTo>
                  <a:lnTo>
                    <a:pt x="397" y="1129"/>
                  </a:lnTo>
                  <a:lnTo>
                    <a:pt x="382" y="1144"/>
                  </a:lnTo>
                  <a:lnTo>
                    <a:pt x="366" y="1159"/>
                  </a:lnTo>
                  <a:lnTo>
                    <a:pt x="348" y="1172"/>
                  </a:lnTo>
                  <a:lnTo>
                    <a:pt x="333" y="1187"/>
                  </a:lnTo>
                  <a:lnTo>
                    <a:pt x="322" y="1207"/>
                  </a:lnTo>
                  <a:lnTo>
                    <a:pt x="311" y="1221"/>
                  </a:lnTo>
                  <a:lnTo>
                    <a:pt x="307" y="1236"/>
                  </a:lnTo>
                  <a:lnTo>
                    <a:pt x="298" y="1244"/>
                  </a:lnTo>
                  <a:lnTo>
                    <a:pt x="298" y="1251"/>
                  </a:lnTo>
                  <a:close/>
                </a:path>
              </a:pathLst>
            </a:custGeom>
            <a:solidFill>
              <a:srgbClr val="5D7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18" name="Freeform 71"/>
            <p:cNvSpPr>
              <a:spLocks/>
            </p:cNvSpPr>
            <p:nvPr/>
          </p:nvSpPr>
          <p:spPr bwMode="auto">
            <a:xfrm>
              <a:off x="5802289" y="2108180"/>
              <a:ext cx="569913" cy="735013"/>
            </a:xfrm>
            <a:custGeom>
              <a:avLst/>
              <a:gdLst>
                <a:gd name="T0" fmla="*/ 2147483647 w 1077"/>
                <a:gd name="T1" fmla="*/ 2147483647 h 1388"/>
                <a:gd name="T2" fmla="*/ 2147483647 w 1077"/>
                <a:gd name="T3" fmla="*/ 2147483647 h 1388"/>
                <a:gd name="T4" fmla="*/ 2147483647 w 1077"/>
                <a:gd name="T5" fmla="*/ 2147483647 h 1388"/>
                <a:gd name="T6" fmla="*/ 2147483647 w 1077"/>
                <a:gd name="T7" fmla="*/ 2147483647 h 1388"/>
                <a:gd name="T8" fmla="*/ 2147483647 w 1077"/>
                <a:gd name="T9" fmla="*/ 2147483647 h 1388"/>
                <a:gd name="T10" fmla="*/ 2147483647 w 1077"/>
                <a:gd name="T11" fmla="*/ 2147483647 h 1388"/>
                <a:gd name="T12" fmla="*/ 2147483647 w 1077"/>
                <a:gd name="T13" fmla="*/ 2147483647 h 1388"/>
                <a:gd name="T14" fmla="*/ 2147483647 w 1077"/>
                <a:gd name="T15" fmla="*/ 2147483647 h 1388"/>
                <a:gd name="T16" fmla="*/ 2147483647 w 1077"/>
                <a:gd name="T17" fmla="*/ 2147483647 h 1388"/>
                <a:gd name="T18" fmla="*/ 2147483647 w 1077"/>
                <a:gd name="T19" fmla="*/ 2147483647 h 1388"/>
                <a:gd name="T20" fmla="*/ 2147483647 w 1077"/>
                <a:gd name="T21" fmla="*/ 2147483647 h 1388"/>
                <a:gd name="T22" fmla="*/ 2147483647 w 1077"/>
                <a:gd name="T23" fmla="*/ 2147483647 h 1388"/>
                <a:gd name="T24" fmla="*/ 2147483647 w 1077"/>
                <a:gd name="T25" fmla="*/ 2147483647 h 1388"/>
                <a:gd name="T26" fmla="*/ 2147483647 w 1077"/>
                <a:gd name="T27" fmla="*/ 2147483647 h 1388"/>
                <a:gd name="T28" fmla="*/ 2147483647 w 1077"/>
                <a:gd name="T29" fmla="*/ 2147483647 h 1388"/>
                <a:gd name="T30" fmla="*/ 2147483647 w 1077"/>
                <a:gd name="T31" fmla="*/ 2147483647 h 1388"/>
                <a:gd name="T32" fmla="*/ 2147483647 w 1077"/>
                <a:gd name="T33" fmla="*/ 2147483647 h 1388"/>
                <a:gd name="T34" fmla="*/ 2147483647 w 1077"/>
                <a:gd name="T35" fmla="*/ 2147483647 h 1388"/>
                <a:gd name="T36" fmla="*/ 2147483647 w 1077"/>
                <a:gd name="T37" fmla="*/ 2147483647 h 1388"/>
                <a:gd name="T38" fmla="*/ 2147483647 w 1077"/>
                <a:gd name="T39" fmla="*/ 2147483647 h 1388"/>
                <a:gd name="T40" fmla="*/ 2147483647 w 1077"/>
                <a:gd name="T41" fmla="*/ 2147483647 h 1388"/>
                <a:gd name="T42" fmla="*/ 2147483647 w 1077"/>
                <a:gd name="T43" fmla="*/ 2147483647 h 1388"/>
                <a:gd name="T44" fmla="*/ 2147483647 w 1077"/>
                <a:gd name="T45" fmla="*/ 2147483647 h 1388"/>
                <a:gd name="T46" fmla="*/ 2147483647 w 1077"/>
                <a:gd name="T47" fmla="*/ 2147483647 h 1388"/>
                <a:gd name="T48" fmla="*/ 2147483647 w 1077"/>
                <a:gd name="T49" fmla="*/ 2147483647 h 1388"/>
                <a:gd name="T50" fmla="*/ 2147483647 w 1077"/>
                <a:gd name="T51" fmla="*/ 2147483647 h 1388"/>
                <a:gd name="T52" fmla="*/ 2147483647 w 1077"/>
                <a:gd name="T53" fmla="*/ 2147483647 h 1388"/>
                <a:gd name="T54" fmla="*/ 2147483647 w 1077"/>
                <a:gd name="T55" fmla="*/ 2147483647 h 1388"/>
                <a:gd name="T56" fmla="*/ 2147483647 w 1077"/>
                <a:gd name="T57" fmla="*/ 2147483647 h 1388"/>
                <a:gd name="T58" fmla="*/ 2147483647 w 1077"/>
                <a:gd name="T59" fmla="*/ 2147483647 h 1388"/>
                <a:gd name="T60" fmla="*/ 2147483647 w 1077"/>
                <a:gd name="T61" fmla="*/ 2147483647 h 1388"/>
                <a:gd name="T62" fmla="*/ 2147483647 w 1077"/>
                <a:gd name="T63" fmla="*/ 2147483647 h 1388"/>
                <a:gd name="T64" fmla="*/ 2147483647 w 1077"/>
                <a:gd name="T65" fmla="*/ 2147483647 h 1388"/>
                <a:gd name="T66" fmla="*/ 2147483647 w 1077"/>
                <a:gd name="T67" fmla="*/ 2147483647 h 1388"/>
                <a:gd name="T68" fmla="*/ 2147483647 w 1077"/>
                <a:gd name="T69" fmla="*/ 2147483647 h 1388"/>
                <a:gd name="T70" fmla="*/ 2147483647 w 1077"/>
                <a:gd name="T71" fmla="*/ 2147483647 h 1388"/>
                <a:gd name="T72" fmla="*/ 2147483647 w 1077"/>
                <a:gd name="T73" fmla="*/ 2147483647 h 1388"/>
                <a:gd name="T74" fmla="*/ 2147483647 w 1077"/>
                <a:gd name="T75" fmla="*/ 2147483647 h 1388"/>
                <a:gd name="T76" fmla="*/ 2147483647 w 1077"/>
                <a:gd name="T77" fmla="*/ 2147483647 h 1388"/>
                <a:gd name="T78" fmla="*/ 2147483647 w 1077"/>
                <a:gd name="T79" fmla="*/ 2147483647 h 1388"/>
                <a:gd name="T80" fmla="*/ 2147483647 w 1077"/>
                <a:gd name="T81" fmla="*/ 2147483647 h 1388"/>
                <a:gd name="T82" fmla="*/ 0 w 1077"/>
                <a:gd name="T83" fmla="*/ 2147483647 h 1388"/>
                <a:gd name="T84" fmla="*/ 2147483647 w 1077"/>
                <a:gd name="T85" fmla="*/ 2147483647 h 1388"/>
                <a:gd name="T86" fmla="*/ 2147483647 w 1077"/>
                <a:gd name="T87" fmla="*/ 2147483647 h 1388"/>
                <a:gd name="T88" fmla="*/ 2147483647 w 1077"/>
                <a:gd name="T89" fmla="*/ 2147483647 h 1388"/>
                <a:gd name="T90" fmla="*/ 2147483647 w 1077"/>
                <a:gd name="T91" fmla="*/ 2147483647 h 1388"/>
                <a:gd name="T92" fmla="*/ 2147483647 w 1077"/>
                <a:gd name="T93" fmla="*/ 2147483647 h 1388"/>
                <a:gd name="T94" fmla="*/ 2147483647 w 1077"/>
                <a:gd name="T95" fmla="*/ 2147483647 h 1388"/>
                <a:gd name="T96" fmla="*/ 2147483647 w 1077"/>
                <a:gd name="T97" fmla="*/ 2147483647 h 1388"/>
                <a:gd name="T98" fmla="*/ 2147483647 w 1077"/>
                <a:gd name="T99" fmla="*/ 2147483647 h 1388"/>
                <a:gd name="T100" fmla="*/ 2147483647 w 1077"/>
                <a:gd name="T101" fmla="*/ 2147483647 h 1388"/>
                <a:gd name="T102" fmla="*/ 2147483647 w 1077"/>
                <a:gd name="T103" fmla="*/ 2147483647 h 138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77"/>
                <a:gd name="T157" fmla="*/ 0 h 1388"/>
                <a:gd name="T158" fmla="*/ 1077 w 1077"/>
                <a:gd name="T159" fmla="*/ 1388 h 138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77" h="1388">
                  <a:moveTo>
                    <a:pt x="580" y="0"/>
                  </a:moveTo>
                  <a:lnTo>
                    <a:pt x="580" y="12"/>
                  </a:lnTo>
                  <a:lnTo>
                    <a:pt x="580" y="26"/>
                  </a:lnTo>
                  <a:lnTo>
                    <a:pt x="580" y="49"/>
                  </a:lnTo>
                  <a:lnTo>
                    <a:pt x="575" y="69"/>
                  </a:lnTo>
                  <a:lnTo>
                    <a:pt x="567" y="92"/>
                  </a:lnTo>
                  <a:lnTo>
                    <a:pt x="549" y="112"/>
                  </a:lnTo>
                  <a:lnTo>
                    <a:pt x="526" y="133"/>
                  </a:lnTo>
                  <a:lnTo>
                    <a:pt x="509" y="138"/>
                  </a:lnTo>
                  <a:lnTo>
                    <a:pt x="497" y="144"/>
                  </a:lnTo>
                  <a:lnTo>
                    <a:pt x="486" y="146"/>
                  </a:lnTo>
                  <a:lnTo>
                    <a:pt x="475" y="150"/>
                  </a:lnTo>
                  <a:lnTo>
                    <a:pt x="455" y="153"/>
                  </a:lnTo>
                  <a:lnTo>
                    <a:pt x="440" y="155"/>
                  </a:lnTo>
                  <a:lnTo>
                    <a:pt x="426" y="158"/>
                  </a:lnTo>
                  <a:lnTo>
                    <a:pt x="417" y="166"/>
                  </a:lnTo>
                  <a:lnTo>
                    <a:pt x="411" y="181"/>
                  </a:lnTo>
                  <a:lnTo>
                    <a:pt x="414" y="207"/>
                  </a:lnTo>
                  <a:lnTo>
                    <a:pt x="414" y="230"/>
                  </a:lnTo>
                  <a:lnTo>
                    <a:pt x="417" y="256"/>
                  </a:lnTo>
                  <a:lnTo>
                    <a:pt x="417" y="276"/>
                  </a:lnTo>
                  <a:lnTo>
                    <a:pt x="420" y="296"/>
                  </a:lnTo>
                  <a:lnTo>
                    <a:pt x="422" y="310"/>
                  </a:lnTo>
                  <a:lnTo>
                    <a:pt x="431" y="325"/>
                  </a:lnTo>
                  <a:lnTo>
                    <a:pt x="442" y="337"/>
                  </a:lnTo>
                  <a:lnTo>
                    <a:pt x="463" y="348"/>
                  </a:lnTo>
                  <a:lnTo>
                    <a:pt x="477" y="348"/>
                  </a:lnTo>
                  <a:lnTo>
                    <a:pt x="492" y="348"/>
                  </a:lnTo>
                  <a:lnTo>
                    <a:pt x="506" y="348"/>
                  </a:lnTo>
                  <a:lnTo>
                    <a:pt x="523" y="348"/>
                  </a:lnTo>
                  <a:lnTo>
                    <a:pt x="534" y="348"/>
                  </a:lnTo>
                  <a:lnTo>
                    <a:pt x="549" y="348"/>
                  </a:lnTo>
                  <a:lnTo>
                    <a:pt x="560" y="354"/>
                  </a:lnTo>
                  <a:lnTo>
                    <a:pt x="572" y="368"/>
                  </a:lnTo>
                  <a:lnTo>
                    <a:pt x="580" y="391"/>
                  </a:lnTo>
                  <a:lnTo>
                    <a:pt x="586" y="416"/>
                  </a:lnTo>
                  <a:lnTo>
                    <a:pt x="586" y="422"/>
                  </a:lnTo>
                  <a:lnTo>
                    <a:pt x="586" y="442"/>
                  </a:lnTo>
                  <a:lnTo>
                    <a:pt x="586" y="457"/>
                  </a:lnTo>
                  <a:lnTo>
                    <a:pt x="586" y="483"/>
                  </a:lnTo>
                  <a:lnTo>
                    <a:pt x="676" y="508"/>
                  </a:lnTo>
                  <a:lnTo>
                    <a:pt x="693" y="506"/>
                  </a:lnTo>
                  <a:lnTo>
                    <a:pt x="718" y="497"/>
                  </a:lnTo>
                  <a:lnTo>
                    <a:pt x="738" y="488"/>
                  </a:lnTo>
                  <a:lnTo>
                    <a:pt x="762" y="483"/>
                  </a:lnTo>
                  <a:lnTo>
                    <a:pt x="777" y="475"/>
                  </a:lnTo>
                  <a:lnTo>
                    <a:pt x="793" y="468"/>
                  </a:lnTo>
                  <a:lnTo>
                    <a:pt x="801" y="466"/>
                  </a:lnTo>
                  <a:lnTo>
                    <a:pt x="808" y="466"/>
                  </a:lnTo>
                  <a:lnTo>
                    <a:pt x="874" y="600"/>
                  </a:lnTo>
                  <a:lnTo>
                    <a:pt x="874" y="604"/>
                  </a:lnTo>
                  <a:lnTo>
                    <a:pt x="882" y="624"/>
                  </a:lnTo>
                  <a:lnTo>
                    <a:pt x="891" y="641"/>
                  </a:lnTo>
                  <a:lnTo>
                    <a:pt x="902" y="676"/>
                  </a:lnTo>
                  <a:lnTo>
                    <a:pt x="911" y="701"/>
                  </a:lnTo>
                  <a:lnTo>
                    <a:pt x="920" y="733"/>
                  </a:lnTo>
                  <a:lnTo>
                    <a:pt x="926" y="755"/>
                  </a:lnTo>
                  <a:lnTo>
                    <a:pt x="928" y="775"/>
                  </a:lnTo>
                  <a:lnTo>
                    <a:pt x="920" y="790"/>
                  </a:lnTo>
                  <a:lnTo>
                    <a:pt x="908" y="810"/>
                  </a:lnTo>
                  <a:lnTo>
                    <a:pt x="891" y="828"/>
                  </a:lnTo>
                  <a:lnTo>
                    <a:pt x="876" y="839"/>
                  </a:lnTo>
                  <a:lnTo>
                    <a:pt x="854" y="854"/>
                  </a:lnTo>
                  <a:lnTo>
                    <a:pt x="836" y="874"/>
                  </a:lnTo>
                  <a:lnTo>
                    <a:pt x="814" y="888"/>
                  </a:lnTo>
                  <a:lnTo>
                    <a:pt x="796" y="905"/>
                  </a:lnTo>
                  <a:lnTo>
                    <a:pt x="777" y="917"/>
                  </a:lnTo>
                  <a:lnTo>
                    <a:pt x="770" y="931"/>
                  </a:lnTo>
                  <a:lnTo>
                    <a:pt x="759" y="946"/>
                  </a:lnTo>
                  <a:lnTo>
                    <a:pt x="750" y="959"/>
                  </a:lnTo>
                  <a:lnTo>
                    <a:pt x="738" y="968"/>
                  </a:lnTo>
                  <a:lnTo>
                    <a:pt x="724" y="972"/>
                  </a:lnTo>
                  <a:lnTo>
                    <a:pt x="713" y="972"/>
                  </a:lnTo>
                  <a:lnTo>
                    <a:pt x="705" y="972"/>
                  </a:lnTo>
                  <a:lnTo>
                    <a:pt x="690" y="966"/>
                  </a:lnTo>
                  <a:lnTo>
                    <a:pt x="676" y="959"/>
                  </a:lnTo>
                  <a:lnTo>
                    <a:pt x="655" y="954"/>
                  </a:lnTo>
                  <a:lnTo>
                    <a:pt x="639" y="946"/>
                  </a:lnTo>
                  <a:lnTo>
                    <a:pt x="624" y="939"/>
                  </a:lnTo>
                  <a:lnTo>
                    <a:pt x="613" y="931"/>
                  </a:lnTo>
                  <a:lnTo>
                    <a:pt x="586" y="926"/>
                  </a:lnTo>
                  <a:lnTo>
                    <a:pt x="569" y="920"/>
                  </a:lnTo>
                  <a:lnTo>
                    <a:pt x="552" y="917"/>
                  </a:lnTo>
                  <a:lnTo>
                    <a:pt x="543" y="917"/>
                  </a:lnTo>
                  <a:lnTo>
                    <a:pt x="534" y="917"/>
                  </a:lnTo>
                  <a:lnTo>
                    <a:pt x="477" y="1020"/>
                  </a:lnTo>
                  <a:lnTo>
                    <a:pt x="483" y="1020"/>
                  </a:lnTo>
                  <a:lnTo>
                    <a:pt x="494" y="1020"/>
                  </a:lnTo>
                  <a:lnTo>
                    <a:pt x="514" y="1020"/>
                  </a:lnTo>
                  <a:lnTo>
                    <a:pt x="538" y="1026"/>
                  </a:lnTo>
                  <a:lnTo>
                    <a:pt x="555" y="1031"/>
                  </a:lnTo>
                  <a:lnTo>
                    <a:pt x="563" y="1046"/>
                  </a:lnTo>
                  <a:lnTo>
                    <a:pt x="560" y="1051"/>
                  </a:lnTo>
                  <a:lnTo>
                    <a:pt x="555" y="1060"/>
                  </a:lnTo>
                  <a:lnTo>
                    <a:pt x="543" y="1066"/>
                  </a:lnTo>
                  <a:lnTo>
                    <a:pt x="532" y="1084"/>
                  </a:lnTo>
                  <a:lnTo>
                    <a:pt x="512" y="1089"/>
                  </a:lnTo>
                  <a:lnTo>
                    <a:pt x="497" y="1097"/>
                  </a:lnTo>
                  <a:lnTo>
                    <a:pt x="486" y="1101"/>
                  </a:lnTo>
                  <a:lnTo>
                    <a:pt x="477" y="1103"/>
                  </a:lnTo>
                  <a:lnTo>
                    <a:pt x="457" y="1103"/>
                  </a:lnTo>
                  <a:lnTo>
                    <a:pt x="446" y="1106"/>
                  </a:lnTo>
                  <a:lnTo>
                    <a:pt x="426" y="1106"/>
                  </a:lnTo>
                  <a:lnTo>
                    <a:pt x="409" y="1115"/>
                  </a:lnTo>
                  <a:lnTo>
                    <a:pt x="394" y="1121"/>
                  </a:lnTo>
                  <a:lnTo>
                    <a:pt x="380" y="1135"/>
                  </a:lnTo>
                  <a:lnTo>
                    <a:pt x="359" y="1149"/>
                  </a:lnTo>
                  <a:lnTo>
                    <a:pt x="342" y="1169"/>
                  </a:lnTo>
                  <a:lnTo>
                    <a:pt x="317" y="1193"/>
                  </a:lnTo>
                  <a:lnTo>
                    <a:pt x="291" y="1213"/>
                  </a:lnTo>
                  <a:lnTo>
                    <a:pt x="276" y="1218"/>
                  </a:lnTo>
                  <a:lnTo>
                    <a:pt x="262" y="1227"/>
                  </a:lnTo>
                  <a:lnTo>
                    <a:pt x="247" y="1235"/>
                  </a:lnTo>
                  <a:lnTo>
                    <a:pt x="236" y="1244"/>
                  </a:lnTo>
                  <a:lnTo>
                    <a:pt x="205" y="1255"/>
                  </a:lnTo>
                  <a:lnTo>
                    <a:pt x="181" y="1270"/>
                  </a:lnTo>
                  <a:lnTo>
                    <a:pt x="153" y="1279"/>
                  </a:lnTo>
                  <a:lnTo>
                    <a:pt x="127" y="1290"/>
                  </a:lnTo>
                  <a:lnTo>
                    <a:pt x="98" y="1296"/>
                  </a:lnTo>
                  <a:lnTo>
                    <a:pt x="76" y="1301"/>
                  </a:lnTo>
                  <a:lnTo>
                    <a:pt x="52" y="1307"/>
                  </a:lnTo>
                  <a:lnTo>
                    <a:pt x="35" y="1314"/>
                  </a:lnTo>
                  <a:lnTo>
                    <a:pt x="17" y="1316"/>
                  </a:lnTo>
                  <a:lnTo>
                    <a:pt x="12" y="1319"/>
                  </a:lnTo>
                  <a:lnTo>
                    <a:pt x="0" y="1319"/>
                  </a:lnTo>
                  <a:lnTo>
                    <a:pt x="0" y="1322"/>
                  </a:lnTo>
                  <a:lnTo>
                    <a:pt x="46" y="1388"/>
                  </a:lnTo>
                  <a:lnTo>
                    <a:pt x="153" y="1342"/>
                  </a:lnTo>
                  <a:lnTo>
                    <a:pt x="276" y="1296"/>
                  </a:lnTo>
                  <a:lnTo>
                    <a:pt x="356" y="1362"/>
                  </a:lnTo>
                  <a:lnTo>
                    <a:pt x="431" y="1296"/>
                  </a:lnTo>
                  <a:lnTo>
                    <a:pt x="560" y="1307"/>
                  </a:lnTo>
                  <a:lnTo>
                    <a:pt x="707" y="1296"/>
                  </a:lnTo>
                  <a:lnTo>
                    <a:pt x="738" y="1261"/>
                  </a:lnTo>
                  <a:lnTo>
                    <a:pt x="742" y="1261"/>
                  </a:lnTo>
                  <a:lnTo>
                    <a:pt x="759" y="1261"/>
                  </a:lnTo>
                  <a:lnTo>
                    <a:pt x="777" y="1261"/>
                  </a:lnTo>
                  <a:lnTo>
                    <a:pt x="801" y="1261"/>
                  </a:lnTo>
                  <a:lnTo>
                    <a:pt x="828" y="1255"/>
                  </a:lnTo>
                  <a:lnTo>
                    <a:pt x="856" y="1246"/>
                  </a:lnTo>
                  <a:lnTo>
                    <a:pt x="882" y="1235"/>
                  </a:lnTo>
                  <a:lnTo>
                    <a:pt x="906" y="1218"/>
                  </a:lnTo>
                  <a:lnTo>
                    <a:pt x="917" y="1195"/>
                  </a:lnTo>
                  <a:lnTo>
                    <a:pt x="928" y="1176"/>
                  </a:lnTo>
                  <a:lnTo>
                    <a:pt x="934" y="1156"/>
                  </a:lnTo>
                  <a:lnTo>
                    <a:pt x="943" y="1141"/>
                  </a:lnTo>
                  <a:lnTo>
                    <a:pt x="946" y="1115"/>
                  </a:lnTo>
                  <a:lnTo>
                    <a:pt x="948" y="1112"/>
                  </a:lnTo>
                  <a:lnTo>
                    <a:pt x="1055" y="985"/>
                  </a:lnTo>
                  <a:lnTo>
                    <a:pt x="1077" y="821"/>
                  </a:lnTo>
                  <a:lnTo>
                    <a:pt x="994" y="692"/>
                  </a:lnTo>
                  <a:lnTo>
                    <a:pt x="931" y="571"/>
                  </a:lnTo>
                  <a:lnTo>
                    <a:pt x="952" y="376"/>
                  </a:lnTo>
                  <a:lnTo>
                    <a:pt x="880" y="287"/>
                  </a:lnTo>
                  <a:lnTo>
                    <a:pt x="742" y="190"/>
                  </a:lnTo>
                  <a:lnTo>
                    <a:pt x="718" y="32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5D7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19" name="Freeform 72"/>
            <p:cNvSpPr>
              <a:spLocks/>
            </p:cNvSpPr>
            <p:nvPr/>
          </p:nvSpPr>
          <p:spPr bwMode="auto">
            <a:xfrm>
              <a:off x="5754664" y="1684318"/>
              <a:ext cx="177800" cy="273050"/>
            </a:xfrm>
            <a:custGeom>
              <a:avLst/>
              <a:gdLst>
                <a:gd name="T0" fmla="*/ 2147483647 w 336"/>
                <a:gd name="T1" fmla="*/ 0 h 515"/>
                <a:gd name="T2" fmla="*/ 0 w 336"/>
                <a:gd name="T3" fmla="*/ 2147483647 h 515"/>
                <a:gd name="T4" fmla="*/ 2147483647 w 336"/>
                <a:gd name="T5" fmla="*/ 2147483647 h 515"/>
                <a:gd name="T6" fmla="*/ 2147483647 w 336"/>
                <a:gd name="T7" fmla="*/ 2147483647 h 515"/>
                <a:gd name="T8" fmla="*/ 2147483647 w 336"/>
                <a:gd name="T9" fmla="*/ 2147483647 h 515"/>
                <a:gd name="T10" fmla="*/ 2147483647 w 336"/>
                <a:gd name="T11" fmla="*/ 2147483647 h 515"/>
                <a:gd name="T12" fmla="*/ 2147483647 w 336"/>
                <a:gd name="T13" fmla="*/ 2147483647 h 515"/>
                <a:gd name="T14" fmla="*/ 2147483647 w 336"/>
                <a:gd name="T15" fmla="*/ 2147483647 h 515"/>
                <a:gd name="T16" fmla="*/ 2147483647 w 336"/>
                <a:gd name="T17" fmla="*/ 2147483647 h 515"/>
                <a:gd name="T18" fmla="*/ 2147483647 w 336"/>
                <a:gd name="T19" fmla="*/ 2147483647 h 515"/>
                <a:gd name="T20" fmla="*/ 2147483647 w 336"/>
                <a:gd name="T21" fmla="*/ 2147483647 h 515"/>
                <a:gd name="T22" fmla="*/ 2147483647 w 336"/>
                <a:gd name="T23" fmla="*/ 2147483647 h 515"/>
                <a:gd name="T24" fmla="*/ 2147483647 w 336"/>
                <a:gd name="T25" fmla="*/ 0 h 5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6"/>
                <a:gd name="T40" fmla="*/ 0 h 515"/>
                <a:gd name="T41" fmla="*/ 336 w 336"/>
                <a:gd name="T42" fmla="*/ 515 h 5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6" h="515">
                  <a:moveTo>
                    <a:pt x="46" y="0"/>
                  </a:moveTo>
                  <a:lnTo>
                    <a:pt x="0" y="153"/>
                  </a:lnTo>
                  <a:lnTo>
                    <a:pt x="75" y="230"/>
                  </a:lnTo>
                  <a:lnTo>
                    <a:pt x="141" y="236"/>
                  </a:lnTo>
                  <a:lnTo>
                    <a:pt x="178" y="337"/>
                  </a:lnTo>
                  <a:lnTo>
                    <a:pt x="250" y="411"/>
                  </a:lnTo>
                  <a:lnTo>
                    <a:pt x="276" y="515"/>
                  </a:lnTo>
                  <a:lnTo>
                    <a:pt x="336" y="464"/>
                  </a:lnTo>
                  <a:lnTo>
                    <a:pt x="290" y="342"/>
                  </a:lnTo>
                  <a:lnTo>
                    <a:pt x="224" y="293"/>
                  </a:lnTo>
                  <a:lnTo>
                    <a:pt x="198" y="173"/>
                  </a:lnTo>
                  <a:lnTo>
                    <a:pt x="86" y="12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456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20" name="Freeform 73"/>
            <p:cNvSpPr>
              <a:spLocks/>
            </p:cNvSpPr>
            <p:nvPr/>
          </p:nvSpPr>
          <p:spPr bwMode="auto">
            <a:xfrm>
              <a:off x="5638777" y="2012930"/>
              <a:ext cx="465138" cy="901700"/>
            </a:xfrm>
            <a:custGeom>
              <a:avLst/>
              <a:gdLst>
                <a:gd name="T0" fmla="*/ 2147483647 w 879"/>
                <a:gd name="T1" fmla="*/ 0 h 1702"/>
                <a:gd name="T2" fmla="*/ 2147483647 w 879"/>
                <a:gd name="T3" fmla="*/ 2147483647 h 1702"/>
                <a:gd name="T4" fmla="*/ 2147483647 w 879"/>
                <a:gd name="T5" fmla="*/ 2147483647 h 1702"/>
                <a:gd name="T6" fmla="*/ 2147483647 w 879"/>
                <a:gd name="T7" fmla="*/ 2147483647 h 1702"/>
                <a:gd name="T8" fmla="*/ 2147483647 w 879"/>
                <a:gd name="T9" fmla="*/ 2147483647 h 1702"/>
                <a:gd name="T10" fmla="*/ 2147483647 w 879"/>
                <a:gd name="T11" fmla="*/ 2147483647 h 1702"/>
                <a:gd name="T12" fmla="*/ 2147483647 w 879"/>
                <a:gd name="T13" fmla="*/ 2147483647 h 1702"/>
                <a:gd name="T14" fmla="*/ 2147483647 w 879"/>
                <a:gd name="T15" fmla="*/ 2147483647 h 1702"/>
                <a:gd name="T16" fmla="*/ 2147483647 w 879"/>
                <a:gd name="T17" fmla="*/ 2147483647 h 1702"/>
                <a:gd name="T18" fmla="*/ 2147483647 w 879"/>
                <a:gd name="T19" fmla="*/ 2147483647 h 1702"/>
                <a:gd name="T20" fmla="*/ 2147483647 w 879"/>
                <a:gd name="T21" fmla="*/ 2147483647 h 1702"/>
                <a:gd name="T22" fmla="*/ 2147483647 w 879"/>
                <a:gd name="T23" fmla="*/ 2147483647 h 1702"/>
                <a:gd name="T24" fmla="*/ 2147483647 w 879"/>
                <a:gd name="T25" fmla="*/ 2147483647 h 1702"/>
                <a:gd name="T26" fmla="*/ 2147483647 w 879"/>
                <a:gd name="T27" fmla="*/ 2147483647 h 1702"/>
                <a:gd name="T28" fmla="*/ 2147483647 w 879"/>
                <a:gd name="T29" fmla="*/ 2147483647 h 1702"/>
                <a:gd name="T30" fmla="*/ 2147483647 w 879"/>
                <a:gd name="T31" fmla="*/ 2147483647 h 1702"/>
                <a:gd name="T32" fmla="*/ 2147483647 w 879"/>
                <a:gd name="T33" fmla="*/ 2147483647 h 1702"/>
                <a:gd name="T34" fmla="*/ 2147483647 w 879"/>
                <a:gd name="T35" fmla="*/ 2147483647 h 1702"/>
                <a:gd name="T36" fmla="*/ 2147483647 w 879"/>
                <a:gd name="T37" fmla="*/ 2147483647 h 1702"/>
                <a:gd name="T38" fmla="*/ 2147483647 w 879"/>
                <a:gd name="T39" fmla="*/ 2147483647 h 1702"/>
                <a:gd name="T40" fmla="*/ 2147483647 w 879"/>
                <a:gd name="T41" fmla="*/ 2147483647 h 1702"/>
                <a:gd name="T42" fmla="*/ 2147483647 w 879"/>
                <a:gd name="T43" fmla="*/ 2147483647 h 1702"/>
                <a:gd name="T44" fmla="*/ 2147483647 w 879"/>
                <a:gd name="T45" fmla="*/ 2147483647 h 1702"/>
                <a:gd name="T46" fmla="*/ 2147483647 w 879"/>
                <a:gd name="T47" fmla="*/ 2147483647 h 1702"/>
                <a:gd name="T48" fmla="*/ 2147483647 w 879"/>
                <a:gd name="T49" fmla="*/ 2147483647 h 1702"/>
                <a:gd name="T50" fmla="*/ 2147483647 w 879"/>
                <a:gd name="T51" fmla="*/ 2147483647 h 1702"/>
                <a:gd name="T52" fmla="*/ 2147483647 w 879"/>
                <a:gd name="T53" fmla="*/ 2147483647 h 1702"/>
                <a:gd name="T54" fmla="*/ 2147483647 w 879"/>
                <a:gd name="T55" fmla="*/ 2147483647 h 1702"/>
                <a:gd name="T56" fmla="*/ 0 w 879"/>
                <a:gd name="T57" fmla="*/ 2147483647 h 1702"/>
                <a:gd name="T58" fmla="*/ 2147483647 w 879"/>
                <a:gd name="T59" fmla="*/ 2147483647 h 1702"/>
                <a:gd name="T60" fmla="*/ 2147483647 w 879"/>
                <a:gd name="T61" fmla="*/ 2147483647 h 1702"/>
                <a:gd name="T62" fmla="*/ 2147483647 w 879"/>
                <a:gd name="T63" fmla="*/ 2147483647 h 1702"/>
                <a:gd name="T64" fmla="*/ 2147483647 w 879"/>
                <a:gd name="T65" fmla="*/ 2147483647 h 1702"/>
                <a:gd name="T66" fmla="*/ 2147483647 w 879"/>
                <a:gd name="T67" fmla="*/ 2147483647 h 1702"/>
                <a:gd name="T68" fmla="*/ 2147483647 w 879"/>
                <a:gd name="T69" fmla="*/ 2147483647 h 1702"/>
                <a:gd name="T70" fmla="*/ 2147483647 w 879"/>
                <a:gd name="T71" fmla="*/ 2147483647 h 1702"/>
                <a:gd name="T72" fmla="*/ 2147483647 w 879"/>
                <a:gd name="T73" fmla="*/ 2147483647 h 1702"/>
                <a:gd name="T74" fmla="*/ 2147483647 w 879"/>
                <a:gd name="T75" fmla="*/ 2147483647 h 1702"/>
                <a:gd name="T76" fmla="*/ 2147483647 w 879"/>
                <a:gd name="T77" fmla="*/ 2147483647 h 1702"/>
                <a:gd name="T78" fmla="*/ 2147483647 w 879"/>
                <a:gd name="T79" fmla="*/ 2147483647 h 1702"/>
                <a:gd name="T80" fmla="*/ 2147483647 w 879"/>
                <a:gd name="T81" fmla="*/ 2147483647 h 1702"/>
                <a:gd name="T82" fmla="*/ 2147483647 w 879"/>
                <a:gd name="T83" fmla="*/ 2147483647 h 1702"/>
                <a:gd name="T84" fmla="*/ 2147483647 w 879"/>
                <a:gd name="T85" fmla="*/ 2147483647 h 1702"/>
                <a:gd name="T86" fmla="*/ 2147483647 w 879"/>
                <a:gd name="T87" fmla="*/ 2147483647 h 1702"/>
                <a:gd name="T88" fmla="*/ 2147483647 w 879"/>
                <a:gd name="T89" fmla="*/ 2147483647 h 1702"/>
                <a:gd name="T90" fmla="*/ 2147483647 w 879"/>
                <a:gd name="T91" fmla="*/ 2147483647 h 1702"/>
                <a:gd name="T92" fmla="*/ 2147483647 w 879"/>
                <a:gd name="T93" fmla="*/ 0 h 170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79"/>
                <a:gd name="T142" fmla="*/ 0 h 1702"/>
                <a:gd name="T143" fmla="*/ 879 w 879"/>
                <a:gd name="T144" fmla="*/ 1702 h 170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79" h="1702">
                  <a:moveTo>
                    <a:pt x="598" y="0"/>
                  </a:moveTo>
                  <a:lnTo>
                    <a:pt x="598" y="96"/>
                  </a:lnTo>
                  <a:lnTo>
                    <a:pt x="456" y="201"/>
                  </a:lnTo>
                  <a:lnTo>
                    <a:pt x="445" y="318"/>
                  </a:lnTo>
                  <a:lnTo>
                    <a:pt x="391" y="390"/>
                  </a:lnTo>
                  <a:lnTo>
                    <a:pt x="359" y="476"/>
                  </a:lnTo>
                  <a:lnTo>
                    <a:pt x="359" y="488"/>
                  </a:lnTo>
                  <a:lnTo>
                    <a:pt x="362" y="502"/>
                  </a:lnTo>
                  <a:lnTo>
                    <a:pt x="368" y="522"/>
                  </a:lnTo>
                  <a:lnTo>
                    <a:pt x="371" y="543"/>
                  </a:lnTo>
                  <a:lnTo>
                    <a:pt x="373" y="556"/>
                  </a:lnTo>
                  <a:lnTo>
                    <a:pt x="377" y="571"/>
                  </a:lnTo>
                  <a:lnTo>
                    <a:pt x="379" y="589"/>
                  </a:lnTo>
                  <a:lnTo>
                    <a:pt x="379" y="600"/>
                  </a:lnTo>
                  <a:lnTo>
                    <a:pt x="382" y="622"/>
                  </a:lnTo>
                  <a:lnTo>
                    <a:pt x="388" y="648"/>
                  </a:lnTo>
                  <a:lnTo>
                    <a:pt x="397" y="677"/>
                  </a:lnTo>
                  <a:lnTo>
                    <a:pt x="402" y="703"/>
                  </a:lnTo>
                  <a:lnTo>
                    <a:pt x="408" y="727"/>
                  </a:lnTo>
                  <a:lnTo>
                    <a:pt x="414" y="740"/>
                  </a:lnTo>
                  <a:lnTo>
                    <a:pt x="417" y="749"/>
                  </a:lnTo>
                  <a:lnTo>
                    <a:pt x="497" y="815"/>
                  </a:lnTo>
                  <a:lnTo>
                    <a:pt x="471" y="1073"/>
                  </a:lnTo>
                  <a:lnTo>
                    <a:pt x="316" y="1198"/>
                  </a:lnTo>
                  <a:lnTo>
                    <a:pt x="307" y="1295"/>
                  </a:lnTo>
                  <a:lnTo>
                    <a:pt x="193" y="1336"/>
                  </a:lnTo>
                  <a:lnTo>
                    <a:pt x="121" y="1439"/>
                  </a:lnTo>
                  <a:lnTo>
                    <a:pt x="18" y="1564"/>
                  </a:lnTo>
                  <a:lnTo>
                    <a:pt x="0" y="1702"/>
                  </a:lnTo>
                  <a:lnTo>
                    <a:pt x="77" y="1586"/>
                  </a:lnTo>
                  <a:lnTo>
                    <a:pt x="97" y="1505"/>
                  </a:lnTo>
                  <a:lnTo>
                    <a:pt x="270" y="1369"/>
                  </a:lnTo>
                  <a:lnTo>
                    <a:pt x="391" y="1349"/>
                  </a:lnTo>
                  <a:lnTo>
                    <a:pt x="419" y="1223"/>
                  </a:lnTo>
                  <a:lnTo>
                    <a:pt x="640" y="1093"/>
                  </a:lnTo>
                  <a:lnTo>
                    <a:pt x="644" y="887"/>
                  </a:lnTo>
                  <a:lnTo>
                    <a:pt x="557" y="764"/>
                  </a:lnTo>
                  <a:lnTo>
                    <a:pt x="451" y="709"/>
                  </a:lnTo>
                  <a:lnTo>
                    <a:pt x="419" y="502"/>
                  </a:lnTo>
                  <a:lnTo>
                    <a:pt x="471" y="376"/>
                  </a:lnTo>
                  <a:lnTo>
                    <a:pt x="618" y="298"/>
                  </a:lnTo>
                  <a:lnTo>
                    <a:pt x="618" y="221"/>
                  </a:lnTo>
                  <a:lnTo>
                    <a:pt x="778" y="180"/>
                  </a:lnTo>
                  <a:lnTo>
                    <a:pt x="879" y="149"/>
                  </a:lnTo>
                  <a:lnTo>
                    <a:pt x="839" y="77"/>
                  </a:lnTo>
                  <a:lnTo>
                    <a:pt x="712" y="63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rgbClr val="456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21" name="Freeform 74"/>
            <p:cNvSpPr>
              <a:spLocks/>
            </p:cNvSpPr>
            <p:nvPr/>
          </p:nvSpPr>
          <p:spPr bwMode="auto">
            <a:xfrm>
              <a:off x="5624489" y="1501755"/>
              <a:ext cx="1187450" cy="1747838"/>
            </a:xfrm>
            <a:custGeom>
              <a:avLst/>
              <a:gdLst>
                <a:gd name="T0" fmla="*/ 2147483647 w 2244"/>
                <a:gd name="T1" fmla="*/ 2147483647 h 3303"/>
                <a:gd name="T2" fmla="*/ 2147483647 w 2244"/>
                <a:gd name="T3" fmla="*/ 2147483647 h 3303"/>
                <a:gd name="T4" fmla="*/ 2147483647 w 2244"/>
                <a:gd name="T5" fmla="*/ 2147483647 h 3303"/>
                <a:gd name="T6" fmla="*/ 2147483647 w 2244"/>
                <a:gd name="T7" fmla="*/ 2147483647 h 3303"/>
                <a:gd name="T8" fmla="*/ 2147483647 w 2244"/>
                <a:gd name="T9" fmla="*/ 2147483647 h 3303"/>
                <a:gd name="T10" fmla="*/ 2147483647 w 2244"/>
                <a:gd name="T11" fmla="*/ 2147483647 h 3303"/>
                <a:gd name="T12" fmla="*/ 2147483647 w 2244"/>
                <a:gd name="T13" fmla="*/ 2147483647 h 3303"/>
                <a:gd name="T14" fmla="*/ 2147483647 w 2244"/>
                <a:gd name="T15" fmla="*/ 2147483647 h 3303"/>
                <a:gd name="T16" fmla="*/ 2147483647 w 2244"/>
                <a:gd name="T17" fmla="*/ 2147483647 h 3303"/>
                <a:gd name="T18" fmla="*/ 2147483647 w 2244"/>
                <a:gd name="T19" fmla="*/ 2147483647 h 3303"/>
                <a:gd name="T20" fmla="*/ 2147483647 w 2244"/>
                <a:gd name="T21" fmla="*/ 2147483647 h 3303"/>
                <a:gd name="T22" fmla="*/ 2147483647 w 2244"/>
                <a:gd name="T23" fmla="*/ 2147483647 h 3303"/>
                <a:gd name="T24" fmla="*/ 2147483647 w 2244"/>
                <a:gd name="T25" fmla="*/ 2147483647 h 3303"/>
                <a:gd name="T26" fmla="*/ 2147483647 w 2244"/>
                <a:gd name="T27" fmla="*/ 2147483647 h 3303"/>
                <a:gd name="T28" fmla="*/ 2147483647 w 2244"/>
                <a:gd name="T29" fmla="*/ 2147483647 h 3303"/>
                <a:gd name="T30" fmla="*/ 2147483647 w 2244"/>
                <a:gd name="T31" fmla="*/ 2147483647 h 3303"/>
                <a:gd name="T32" fmla="*/ 2147483647 w 2244"/>
                <a:gd name="T33" fmla="*/ 2147483647 h 3303"/>
                <a:gd name="T34" fmla="*/ 2147483647 w 2244"/>
                <a:gd name="T35" fmla="*/ 2147483647 h 3303"/>
                <a:gd name="T36" fmla="*/ 2147483647 w 2244"/>
                <a:gd name="T37" fmla="*/ 2147483647 h 3303"/>
                <a:gd name="T38" fmla="*/ 2147483647 w 2244"/>
                <a:gd name="T39" fmla="*/ 2147483647 h 3303"/>
                <a:gd name="T40" fmla="*/ 2147483647 w 2244"/>
                <a:gd name="T41" fmla="*/ 2147483647 h 3303"/>
                <a:gd name="T42" fmla="*/ 2147483647 w 2244"/>
                <a:gd name="T43" fmla="*/ 2147483647 h 3303"/>
                <a:gd name="T44" fmla="*/ 2147483647 w 2244"/>
                <a:gd name="T45" fmla="*/ 2147483647 h 3303"/>
                <a:gd name="T46" fmla="*/ 2147483647 w 2244"/>
                <a:gd name="T47" fmla="*/ 2147483647 h 3303"/>
                <a:gd name="T48" fmla="*/ 2147483647 w 2244"/>
                <a:gd name="T49" fmla="*/ 2147483647 h 3303"/>
                <a:gd name="T50" fmla="*/ 2147483647 w 2244"/>
                <a:gd name="T51" fmla="*/ 2147483647 h 3303"/>
                <a:gd name="T52" fmla="*/ 2147483647 w 2244"/>
                <a:gd name="T53" fmla="*/ 2147483647 h 3303"/>
                <a:gd name="T54" fmla="*/ 2147483647 w 2244"/>
                <a:gd name="T55" fmla="*/ 2147483647 h 3303"/>
                <a:gd name="T56" fmla="*/ 2147483647 w 2244"/>
                <a:gd name="T57" fmla="*/ 2147483647 h 3303"/>
                <a:gd name="T58" fmla="*/ 2147483647 w 2244"/>
                <a:gd name="T59" fmla="*/ 2147483647 h 3303"/>
                <a:gd name="T60" fmla="*/ 2147483647 w 2244"/>
                <a:gd name="T61" fmla="*/ 2147483647 h 3303"/>
                <a:gd name="T62" fmla="*/ 2147483647 w 2244"/>
                <a:gd name="T63" fmla="*/ 2147483647 h 3303"/>
                <a:gd name="T64" fmla="*/ 2147483647 w 2244"/>
                <a:gd name="T65" fmla="*/ 2147483647 h 3303"/>
                <a:gd name="T66" fmla="*/ 2147483647 w 2244"/>
                <a:gd name="T67" fmla="*/ 2147483647 h 3303"/>
                <a:gd name="T68" fmla="*/ 2147483647 w 2244"/>
                <a:gd name="T69" fmla="*/ 2147483647 h 3303"/>
                <a:gd name="T70" fmla="*/ 2147483647 w 2244"/>
                <a:gd name="T71" fmla="*/ 2147483647 h 3303"/>
                <a:gd name="T72" fmla="*/ 2147483647 w 2244"/>
                <a:gd name="T73" fmla="*/ 2147483647 h 3303"/>
                <a:gd name="T74" fmla="*/ 0 w 2244"/>
                <a:gd name="T75" fmla="*/ 2147483647 h 3303"/>
                <a:gd name="T76" fmla="*/ 2147483647 w 2244"/>
                <a:gd name="T77" fmla="*/ 2147483647 h 3303"/>
                <a:gd name="T78" fmla="*/ 2147483647 w 2244"/>
                <a:gd name="T79" fmla="*/ 2147483647 h 3303"/>
                <a:gd name="T80" fmla="*/ 2147483647 w 2244"/>
                <a:gd name="T81" fmla="*/ 2147483647 h 3303"/>
                <a:gd name="T82" fmla="*/ 2147483647 w 2244"/>
                <a:gd name="T83" fmla="*/ 2147483647 h 3303"/>
                <a:gd name="T84" fmla="*/ 2147483647 w 2244"/>
                <a:gd name="T85" fmla="*/ 2147483647 h 3303"/>
                <a:gd name="T86" fmla="*/ 2147483647 w 2244"/>
                <a:gd name="T87" fmla="*/ 2147483647 h 3303"/>
                <a:gd name="T88" fmla="*/ 2147483647 w 2244"/>
                <a:gd name="T89" fmla="*/ 2147483647 h 3303"/>
                <a:gd name="T90" fmla="*/ 2147483647 w 2244"/>
                <a:gd name="T91" fmla="*/ 2147483647 h 3303"/>
                <a:gd name="T92" fmla="*/ 2147483647 w 2244"/>
                <a:gd name="T93" fmla="*/ 2147483647 h 3303"/>
                <a:gd name="T94" fmla="*/ 2147483647 w 2244"/>
                <a:gd name="T95" fmla="*/ 2147483647 h 3303"/>
                <a:gd name="T96" fmla="*/ 2147483647 w 2244"/>
                <a:gd name="T97" fmla="*/ 2147483647 h 3303"/>
                <a:gd name="T98" fmla="*/ 2147483647 w 2244"/>
                <a:gd name="T99" fmla="*/ 2147483647 h 3303"/>
                <a:gd name="T100" fmla="*/ 2147483647 w 2244"/>
                <a:gd name="T101" fmla="*/ 2147483647 h 3303"/>
                <a:gd name="T102" fmla="*/ 2147483647 w 2244"/>
                <a:gd name="T103" fmla="*/ 2147483647 h 3303"/>
                <a:gd name="T104" fmla="*/ 2147483647 w 2244"/>
                <a:gd name="T105" fmla="*/ 2147483647 h 3303"/>
                <a:gd name="T106" fmla="*/ 2147483647 w 2244"/>
                <a:gd name="T107" fmla="*/ 2147483647 h 3303"/>
                <a:gd name="T108" fmla="*/ 2147483647 w 2244"/>
                <a:gd name="T109" fmla="*/ 2147483647 h 3303"/>
                <a:gd name="T110" fmla="*/ 2147483647 w 2244"/>
                <a:gd name="T111" fmla="*/ 2147483647 h 3303"/>
                <a:gd name="T112" fmla="*/ 2147483647 w 2244"/>
                <a:gd name="T113" fmla="*/ 2147483647 h 3303"/>
                <a:gd name="T114" fmla="*/ 2147483647 w 2244"/>
                <a:gd name="T115" fmla="*/ 2147483647 h 3303"/>
                <a:gd name="T116" fmla="*/ 2147483647 w 2244"/>
                <a:gd name="T117" fmla="*/ 0 h 3303"/>
                <a:gd name="T118" fmla="*/ 2147483647 w 2244"/>
                <a:gd name="T119" fmla="*/ 2147483647 h 33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244"/>
                <a:gd name="T181" fmla="*/ 0 h 3303"/>
                <a:gd name="T182" fmla="*/ 2244 w 2244"/>
                <a:gd name="T183" fmla="*/ 3303 h 330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244" h="3303">
                  <a:moveTo>
                    <a:pt x="1023" y="265"/>
                  </a:moveTo>
                  <a:lnTo>
                    <a:pt x="1006" y="284"/>
                  </a:lnTo>
                  <a:lnTo>
                    <a:pt x="988" y="304"/>
                  </a:lnTo>
                  <a:lnTo>
                    <a:pt x="968" y="319"/>
                  </a:lnTo>
                  <a:lnTo>
                    <a:pt x="953" y="335"/>
                  </a:lnTo>
                  <a:lnTo>
                    <a:pt x="940" y="344"/>
                  </a:lnTo>
                  <a:lnTo>
                    <a:pt x="934" y="353"/>
                  </a:lnTo>
                  <a:lnTo>
                    <a:pt x="934" y="361"/>
                  </a:lnTo>
                  <a:lnTo>
                    <a:pt x="949" y="374"/>
                  </a:lnTo>
                  <a:lnTo>
                    <a:pt x="957" y="374"/>
                  </a:lnTo>
                  <a:lnTo>
                    <a:pt x="971" y="376"/>
                  </a:lnTo>
                  <a:lnTo>
                    <a:pt x="986" y="374"/>
                  </a:lnTo>
                  <a:lnTo>
                    <a:pt x="1003" y="374"/>
                  </a:lnTo>
                  <a:lnTo>
                    <a:pt x="1021" y="368"/>
                  </a:lnTo>
                  <a:lnTo>
                    <a:pt x="1043" y="365"/>
                  </a:lnTo>
                  <a:lnTo>
                    <a:pt x="1063" y="361"/>
                  </a:lnTo>
                  <a:lnTo>
                    <a:pt x="1086" y="359"/>
                  </a:lnTo>
                  <a:lnTo>
                    <a:pt x="1106" y="350"/>
                  </a:lnTo>
                  <a:lnTo>
                    <a:pt x="1124" y="344"/>
                  </a:lnTo>
                  <a:lnTo>
                    <a:pt x="1141" y="339"/>
                  </a:lnTo>
                  <a:lnTo>
                    <a:pt x="1159" y="335"/>
                  </a:lnTo>
                  <a:lnTo>
                    <a:pt x="1178" y="328"/>
                  </a:lnTo>
                  <a:lnTo>
                    <a:pt x="1190" y="328"/>
                  </a:lnTo>
                  <a:lnTo>
                    <a:pt x="1192" y="335"/>
                  </a:lnTo>
                  <a:lnTo>
                    <a:pt x="1207" y="359"/>
                  </a:lnTo>
                  <a:lnTo>
                    <a:pt x="1216" y="370"/>
                  </a:lnTo>
                  <a:lnTo>
                    <a:pt x="1229" y="385"/>
                  </a:lnTo>
                  <a:lnTo>
                    <a:pt x="1244" y="394"/>
                  </a:lnTo>
                  <a:lnTo>
                    <a:pt x="1267" y="405"/>
                  </a:lnTo>
                  <a:lnTo>
                    <a:pt x="1275" y="405"/>
                  </a:lnTo>
                  <a:lnTo>
                    <a:pt x="1290" y="407"/>
                  </a:lnTo>
                  <a:lnTo>
                    <a:pt x="1304" y="411"/>
                  </a:lnTo>
                  <a:lnTo>
                    <a:pt x="1321" y="414"/>
                  </a:lnTo>
                  <a:lnTo>
                    <a:pt x="1336" y="416"/>
                  </a:lnTo>
                  <a:lnTo>
                    <a:pt x="1354" y="420"/>
                  </a:lnTo>
                  <a:lnTo>
                    <a:pt x="1371" y="422"/>
                  </a:lnTo>
                  <a:lnTo>
                    <a:pt x="1387" y="427"/>
                  </a:lnTo>
                  <a:lnTo>
                    <a:pt x="1413" y="431"/>
                  </a:lnTo>
                  <a:lnTo>
                    <a:pt x="1439" y="436"/>
                  </a:lnTo>
                  <a:lnTo>
                    <a:pt x="1457" y="440"/>
                  </a:lnTo>
                  <a:lnTo>
                    <a:pt x="1466" y="442"/>
                  </a:lnTo>
                  <a:lnTo>
                    <a:pt x="1569" y="462"/>
                  </a:lnTo>
                  <a:lnTo>
                    <a:pt x="1569" y="468"/>
                  </a:lnTo>
                  <a:lnTo>
                    <a:pt x="1575" y="486"/>
                  </a:lnTo>
                  <a:lnTo>
                    <a:pt x="1577" y="494"/>
                  </a:lnTo>
                  <a:lnTo>
                    <a:pt x="1589" y="511"/>
                  </a:lnTo>
                  <a:lnTo>
                    <a:pt x="1601" y="526"/>
                  </a:lnTo>
                  <a:lnTo>
                    <a:pt x="1621" y="549"/>
                  </a:lnTo>
                  <a:lnTo>
                    <a:pt x="1641" y="565"/>
                  </a:lnTo>
                  <a:lnTo>
                    <a:pt x="1667" y="586"/>
                  </a:lnTo>
                  <a:lnTo>
                    <a:pt x="1678" y="595"/>
                  </a:lnTo>
                  <a:lnTo>
                    <a:pt x="1689" y="603"/>
                  </a:lnTo>
                  <a:lnTo>
                    <a:pt x="1704" y="611"/>
                  </a:lnTo>
                  <a:lnTo>
                    <a:pt x="1718" y="620"/>
                  </a:lnTo>
                  <a:lnTo>
                    <a:pt x="1742" y="632"/>
                  </a:lnTo>
                  <a:lnTo>
                    <a:pt x="1764" y="644"/>
                  </a:lnTo>
                  <a:lnTo>
                    <a:pt x="1779" y="649"/>
                  </a:lnTo>
                  <a:lnTo>
                    <a:pt x="1784" y="655"/>
                  </a:lnTo>
                  <a:lnTo>
                    <a:pt x="1796" y="666"/>
                  </a:lnTo>
                  <a:lnTo>
                    <a:pt x="1810" y="678"/>
                  </a:lnTo>
                  <a:lnTo>
                    <a:pt x="1827" y="698"/>
                  </a:lnTo>
                  <a:lnTo>
                    <a:pt x="1845" y="718"/>
                  </a:lnTo>
                  <a:lnTo>
                    <a:pt x="1862" y="741"/>
                  </a:lnTo>
                  <a:lnTo>
                    <a:pt x="1873" y="764"/>
                  </a:lnTo>
                  <a:lnTo>
                    <a:pt x="1888" y="787"/>
                  </a:lnTo>
                  <a:lnTo>
                    <a:pt x="1888" y="801"/>
                  </a:lnTo>
                  <a:lnTo>
                    <a:pt x="1888" y="816"/>
                  </a:lnTo>
                  <a:lnTo>
                    <a:pt x="1880" y="830"/>
                  </a:lnTo>
                  <a:lnTo>
                    <a:pt x="1873" y="845"/>
                  </a:lnTo>
                  <a:lnTo>
                    <a:pt x="1862" y="859"/>
                  </a:lnTo>
                  <a:lnTo>
                    <a:pt x="1853" y="876"/>
                  </a:lnTo>
                  <a:lnTo>
                    <a:pt x="1845" y="893"/>
                  </a:lnTo>
                  <a:lnTo>
                    <a:pt x="1842" y="916"/>
                  </a:lnTo>
                  <a:lnTo>
                    <a:pt x="1838" y="937"/>
                  </a:lnTo>
                  <a:lnTo>
                    <a:pt x="1845" y="959"/>
                  </a:lnTo>
                  <a:lnTo>
                    <a:pt x="1851" y="979"/>
                  </a:lnTo>
                  <a:lnTo>
                    <a:pt x="1862" y="1003"/>
                  </a:lnTo>
                  <a:lnTo>
                    <a:pt x="1871" y="1020"/>
                  </a:lnTo>
                  <a:lnTo>
                    <a:pt x="1884" y="1036"/>
                  </a:lnTo>
                  <a:lnTo>
                    <a:pt x="1899" y="1054"/>
                  </a:lnTo>
                  <a:lnTo>
                    <a:pt x="1913" y="1071"/>
                  </a:lnTo>
                  <a:lnTo>
                    <a:pt x="1926" y="1082"/>
                  </a:lnTo>
                  <a:lnTo>
                    <a:pt x="1939" y="1100"/>
                  </a:lnTo>
                  <a:lnTo>
                    <a:pt x="1954" y="1115"/>
                  </a:lnTo>
                  <a:lnTo>
                    <a:pt x="1968" y="1137"/>
                  </a:lnTo>
                  <a:lnTo>
                    <a:pt x="1976" y="1161"/>
                  </a:lnTo>
                  <a:lnTo>
                    <a:pt x="1985" y="1192"/>
                  </a:lnTo>
                  <a:lnTo>
                    <a:pt x="1985" y="1209"/>
                  </a:lnTo>
                  <a:lnTo>
                    <a:pt x="1985" y="1227"/>
                  </a:lnTo>
                  <a:lnTo>
                    <a:pt x="1983" y="1246"/>
                  </a:lnTo>
                  <a:lnTo>
                    <a:pt x="1983" y="1273"/>
                  </a:lnTo>
                  <a:lnTo>
                    <a:pt x="1974" y="1290"/>
                  </a:lnTo>
                  <a:lnTo>
                    <a:pt x="1965" y="1310"/>
                  </a:lnTo>
                  <a:lnTo>
                    <a:pt x="1957" y="1325"/>
                  </a:lnTo>
                  <a:lnTo>
                    <a:pt x="1948" y="1342"/>
                  </a:lnTo>
                  <a:lnTo>
                    <a:pt x="1934" y="1353"/>
                  </a:lnTo>
                  <a:lnTo>
                    <a:pt x="1922" y="1367"/>
                  </a:lnTo>
                  <a:lnTo>
                    <a:pt x="1908" y="1379"/>
                  </a:lnTo>
                  <a:lnTo>
                    <a:pt x="1897" y="1393"/>
                  </a:lnTo>
                  <a:lnTo>
                    <a:pt x="1882" y="1402"/>
                  </a:lnTo>
                  <a:lnTo>
                    <a:pt x="1871" y="1413"/>
                  </a:lnTo>
                  <a:lnTo>
                    <a:pt x="1860" y="1428"/>
                  </a:lnTo>
                  <a:lnTo>
                    <a:pt x="1853" y="1442"/>
                  </a:lnTo>
                  <a:lnTo>
                    <a:pt x="1845" y="1456"/>
                  </a:lnTo>
                  <a:lnTo>
                    <a:pt x="1842" y="1474"/>
                  </a:lnTo>
                  <a:lnTo>
                    <a:pt x="1838" y="1494"/>
                  </a:lnTo>
                  <a:lnTo>
                    <a:pt x="1845" y="1520"/>
                  </a:lnTo>
                  <a:lnTo>
                    <a:pt x="1845" y="1534"/>
                  </a:lnTo>
                  <a:lnTo>
                    <a:pt x="1845" y="1551"/>
                  </a:lnTo>
                  <a:lnTo>
                    <a:pt x="1842" y="1566"/>
                  </a:lnTo>
                  <a:lnTo>
                    <a:pt x="1842" y="1580"/>
                  </a:lnTo>
                  <a:lnTo>
                    <a:pt x="1830" y="1601"/>
                  </a:lnTo>
                  <a:lnTo>
                    <a:pt x="1822" y="1614"/>
                  </a:lnTo>
                  <a:lnTo>
                    <a:pt x="1807" y="1626"/>
                  </a:lnTo>
                  <a:lnTo>
                    <a:pt x="1799" y="1634"/>
                  </a:lnTo>
                  <a:lnTo>
                    <a:pt x="1793" y="1652"/>
                  </a:lnTo>
                  <a:lnTo>
                    <a:pt x="1796" y="1675"/>
                  </a:lnTo>
                  <a:lnTo>
                    <a:pt x="1801" y="1695"/>
                  </a:lnTo>
                  <a:lnTo>
                    <a:pt x="1814" y="1717"/>
                  </a:lnTo>
                  <a:lnTo>
                    <a:pt x="1825" y="1732"/>
                  </a:lnTo>
                  <a:lnTo>
                    <a:pt x="1836" y="1746"/>
                  </a:lnTo>
                  <a:lnTo>
                    <a:pt x="1842" y="1759"/>
                  </a:lnTo>
                  <a:lnTo>
                    <a:pt x="1847" y="1772"/>
                  </a:lnTo>
                  <a:lnTo>
                    <a:pt x="1845" y="1787"/>
                  </a:lnTo>
                  <a:lnTo>
                    <a:pt x="1836" y="1813"/>
                  </a:lnTo>
                  <a:lnTo>
                    <a:pt x="1825" y="1824"/>
                  </a:lnTo>
                  <a:lnTo>
                    <a:pt x="1814" y="1838"/>
                  </a:lnTo>
                  <a:lnTo>
                    <a:pt x="1801" y="1847"/>
                  </a:lnTo>
                  <a:lnTo>
                    <a:pt x="1790" y="1862"/>
                  </a:lnTo>
                  <a:lnTo>
                    <a:pt x="1776" y="1868"/>
                  </a:lnTo>
                  <a:lnTo>
                    <a:pt x="1761" y="1879"/>
                  </a:lnTo>
                  <a:lnTo>
                    <a:pt x="1747" y="1890"/>
                  </a:lnTo>
                  <a:lnTo>
                    <a:pt x="1735" y="1901"/>
                  </a:lnTo>
                  <a:lnTo>
                    <a:pt x="1718" y="1908"/>
                  </a:lnTo>
                  <a:lnTo>
                    <a:pt x="1701" y="1916"/>
                  </a:lnTo>
                  <a:lnTo>
                    <a:pt x="1684" y="1919"/>
                  </a:lnTo>
                  <a:lnTo>
                    <a:pt x="1672" y="1928"/>
                  </a:lnTo>
                  <a:lnTo>
                    <a:pt x="1655" y="1930"/>
                  </a:lnTo>
                  <a:lnTo>
                    <a:pt x="1638" y="1934"/>
                  </a:lnTo>
                  <a:lnTo>
                    <a:pt x="1621" y="1934"/>
                  </a:lnTo>
                  <a:lnTo>
                    <a:pt x="1606" y="1934"/>
                  </a:lnTo>
                  <a:lnTo>
                    <a:pt x="1589" y="1930"/>
                  </a:lnTo>
                  <a:lnTo>
                    <a:pt x="1575" y="1930"/>
                  </a:lnTo>
                  <a:lnTo>
                    <a:pt x="1560" y="1921"/>
                  </a:lnTo>
                  <a:lnTo>
                    <a:pt x="1551" y="1921"/>
                  </a:lnTo>
                  <a:lnTo>
                    <a:pt x="1531" y="1919"/>
                  </a:lnTo>
                  <a:lnTo>
                    <a:pt x="1523" y="1919"/>
                  </a:lnTo>
                  <a:lnTo>
                    <a:pt x="1512" y="1919"/>
                  </a:lnTo>
                  <a:lnTo>
                    <a:pt x="1503" y="1934"/>
                  </a:lnTo>
                  <a:lnTo>
                    <a:pt x="1497" y="1936"/>
                  </a:lnTo>
                  <a:lnTo>
                    <a:pt x="1492" y="1947"/>
                  </a:lnTo>
                  <a:lnTo>
                    <a:pt x="1485" y="1962"/>
                  </a:lnTo>
                  <a:lnTo>
                    <a:pt x="1483" y="1980"/>
                  </a:lnTo>
                  <a:lnTo>
                    <a:pt x="1474" y="1993"/>
                  </a:lnTo>
                  <a:lnTo>
                    <a:pt x="1466" y="2008"/>
                  </a:lnTo>
                  <a:lnTo>
                    <a:pt x="1457" y="2022"/>
                  </a:lnTo>
                  <a:lnTo>
                    <a:pt x="1451" y="2037"/>
                  </a:lnTo>
                  <a:lnTo>
                    <a:pt x="1442" y="2051"/>
                  </a:lnTo>
                  <a:lnTo>
                    <a:pt x="1433" y="2066"/>
                  </a:lnTo>
                  <a:lnTo>
                    <a:pt x="1428" y="2080"/>
                  </a:lnTo>
                  <a:lnTo>
                    <a:pt x="1422" y="2100"/>
                  </a:lnTo>
                  <a:lnTo>
                    <a:pt x="1411" y="2126"/>
                  </a:lnTo>
                  <a:lnTo>
                    <a:pt x="1405" y="2157"/>
                  </a:lnTo>
                  <a:lnTo>
                    <a:pt x="1405" y="2172"/>
                  </a:lnTo>
                  <a:lnTo>
                    <a:pt x="1405" y="2189"/>
                  </a:lnTo>
                  <a:lnTo>
                    <a:pt x="1405" y="2206"/>
                  </a:lnTo>
                  <a:lnTo>
                    <a:pt x="1413" y="2223"/>
                  </a:lnTo>
                  <a:lnTo>
                    <a:pt x="1422" y="2252"/>
                  </a:lnTo>
                  <a:lnTo>
                    <a:pt x="1431" y="2276"/>
                  </a:lnTo>
                  <a:lnTo>
                    <a:pt x="1437" y="2302"/>
                  </a:lnTo>
                  <a:lnTo>
                    <a:pt x="1446" y="2333"/>
                  </a:lnTo>
                  <a:lnTo>
                    <a:pt x="1446" y="2355"/>
                  </a:lnTo>
                  <a:lnTo>
                    <a:pt x="1446" y="2381"/>
                  </a:lnTo>
                  <a:lnTo>
                    <a:pt x="1439" y="2407"/>
                  </a:lnTo>
                  <a:lnTo>
                    <a:pt x="1431" y="2433"/>
                  </a:lnTo>
                  <a:lnTo>
                    <a:pt x="1411" y="2453"/>
                  </a:lnTo>
                  <a:lnTo>
                    <a:pt x="1394" y="2473"/>
                  </a:lnTo>
                  <a:lnTo>
                    <a:pt x="1371" y="2488"/>
                  </a:lnTo>
                  <a:lnTo>
                    <a:pt x="1354" y="2510"/>
                  </a:lnTo>
                  <a:lnTo>
                    <a:pt x="1334" y="2525"/>
                  </a:lnTo>
                  <a:lnTo>
                    <a:pt x="1316" y="2539"/>
                  </a:lnTo>
                  <a:lnTo>
                    <a:pt x="1304" y="2554"/>
                  </a:lnTo>
                  <a:lnTo>
                    <a:pt x="1299" y="2574"/>
                  </a:lnTo>
                  <a:lnTo>
                    <a:pt x="1293" y="2589"/>
                  </a:lnTo>
                  <a:lnTo>
                    <a:pt x="1293" y="2600"/>
                  </a:lnTo>
                  <a:lnTo>
                    <a:pt x="1293" y="2606"/>
                  </a:lnTo>
                  <a:lnTo>
                    <a:pt x="1299" y="2614"/>
                  </a:lnTo>
                  <a:lnTo>
                    <a:pt x="1304" y="2614"/>
                  </a:lnTo>
                  <a:lnTo>
                    <a:pt x="1316" y="2617"/>
                  </a:lnTo>
                  <a:lnTo>
                    <a:pt x="1328" y="2620"/>
                  </a:lnTo>
                  <a:lnTo>
                    <a:pt x="1345" y="2622"/>
                  </a:lnTo>
                  <a:lnTo>
                    <a:pt x="1359" y="2620"/>
                  </a:lnTo>
                  <a:lnTo>
                    <a:pt x="1376" y="2614"/>
                  </a:lnTo>
                  <a:lnTo>
                    <a:pt x="1394" y="2602"/>
                  </a:lnTo>
                  <a:lnTo>
                    <a:pt x="1408" y="2594"/>
                  </a:lnTo>
                  <a:lnTo>
                    <a:pt x="1422" y="2585"/>
                  </a:lnTo>
                  <a:lnTo>
                    <a:pt x="1439" y="2580"/>
                  </a:lnTo>
                  <a:lnTo>
                    <a:pt x="1454" y="2580"/>
                  </a:lnTo>
                  <a:lnTo>
                    <a:pt x="1471" y="2589"/>
                  </a:lnTo>
                  <a:lnTo>
                    <a:pt x="1488" y="2602"/>
                  </a:lnTo>
                  <a:lnTo>
                    <a:pt x="1492" y="2617"/>
                  </a:lnTo>
                  <a:lnTo>
                    <a:pt x="1483" y="2620"/>
                  </a:lnTo>
                  <a:lnTo>
                    <a:pt x="1471" y="2626"/>
                  </a:lnTo>
                  <a:lnTo>
                    <a:pt x="1451" y="2635"/>
                  </a:lnTo>
                  <a:lnTo>
                    <a:pt x="1426" y="2646"/>
                  </a:lnTo>
                  <a:lnTo>
                    <a:pt x="1408" y="2648"/>
                  </a:lnTo>
                  <a:lnTo>
                    <a:pt x="1394" y="2652"/>
                  </a:lnTo>
                  <a:lnTo>
                    <a:pt x="1382" y="2655"/>
                  </a:lnTo>
                  <a:lnTo>
                    <a:pt x="1374" y="2657"/>
                  </a:lnTo>
                  <a:lnTo>
                    <a:pt x="1354" y="2657"/>
                  </a:lnTo>
                  <a:lnTo>
                    <a:pt x="1341" y="2660"/>
                  </a:lnTo>
                  <a:lnTo>
                    <a:pt x="1328" y="2663"/>
                  </a:lnTo>
                  <a:lnTo>
                    <a:pt x="1319" y="2675"/>
                  </a:lnTo>
                  <a:lnTo>
                    <a:pt x="1313" y="2681"/>
                  </a:lnTo>
                  <a:lnTo>
                    <a:pt x="1308" y="2692"/>
                  </a:lnTo>
                  <a:lnTo>
                    <a:pt x="1302" y="2703"/>
                  </a:lnTo>
                  <a:lnTo>
                    <a:pt x="1299" y="2723"/>
                  </a:lnTo>
                  <a:lnTo>
                    <a:pt x="1290" y="2738"/>
                  </a:lnTo>
                  <a:lnTo>
                    <a:pt x="1282" y="2752"/>
                  </a:lnTo>
                  <a:lnTo>
                    <a:pt x="1273" y="2760"/>
                  </a:lnTo>
                  <a:lnTo>
                    <a:pt x="1267" y="2773"/>
                  </a:lnTo>
                  <a:lnTo>
                    <a:pt x="1247" y="2781"/>
                  </a:lnTo>
                  <a:lnTo>
                    <a:pt x="1227" y="2786"/>
                  </a:lnTo>
                  <a:lnTo>
                    <a:pt x="1207" y="2781"/>
                  </a:lnTo>
                  <a:lnTo>
                    <a:pt x="1187" y="2775"/>
                  </a:lnTo>
                  <a:lnTo>
                    <a:pt x="1170" y="2764"/>
                  </a:lnTo>
                  <a:lnTo>
                    <a:pt x="1159" y="2749"/>
                  </a:lnTo>
                  <a:lnTo>
                    <a:pt x="1144" y="2732"/>
                  </a:lnTo>
                  <a:lnTo>
                    <a:pt x="1132" y="2727"/>
                  </a:lnTo>
                  <a:lnTo>
                    <a:pt x="1118" y="2723"/>
                  </a:lnTo>
                  <a:lnTo>
                    <a:pt x="1109" y="2727"/>
                  </a:lnTo>
                  <a:lnTo>
                    <a:pt x="1098" y="2729"/>
                  </a:lnTo>
                  <a:lnTo>
                    <a:pt x="1086" y="2740"/>
                  </a:lnTo>
                  <a:lnTo>
                    <a:pt x="1074" y="2749"/>
                  </a:lnTo>
                  <a:lnTo>
                    <a:pt x="1063" y="2764"/>
                  </a:lnTo>
                  <a:lnTo>
                    <a:pt x="1037" y="2786"/>
                  </a:lnTo>
                  <a:lnTo>
                    <a:pt x="1021" y="2813"/>
                  </a:lnTo>
                  <a:lnTo>
                    <a:pt x="1012" y="2827"/>
                  </a:lnTo>
                  <a:lnTo>
                    <a:pt x="1003" y="2841"/>
                  </a:lnTo>
                  <a:lnTo>
                    <a:pt x="995" y="2859"/>
                  </a:lnTo>
                  <a:lnTo>
                    <a:pt x="986" y="2885"/>
                  </a:lnTo>
                  <a:lnTo>
                    <a:pt x="971" y="2902"/>
                  </a:lnTo>
                  <a:lnTo>
                    <a:pt x="960" y="2916"/>
                  </a:lnTo>
                  <a:lnTo>
                    <a:pt x="949" y="2922"/>
                  </a:lnTo>
                  <a:lnTo>
                    <a:pt x="937" y="2931"/>
                  </a:lnTo>
                  <a:lnTo>
                    <a:pt x="916" y="2933"/>
                  </a:lnTo>
                  <a:lnTo>
                    <a:pt x="899" y="2942"/>
                  </a:lnTo>
                  <a:lnTo>
                    <a:pt x="888" y="2944"/>
                  </a:lnTo>
                  <a:lnTo>
                    <a:pt x="876" y="2953"/>
                  </a:lnTo>
                  <a:lnTo>
                    <a:pt x="862" y="2962"/>
                  </a:lnTo>
                  <a:lnTo>
                    <a:pt x="850" y="2973"/>
                  </a:lnTo>
                  <a:lnTo>
                    <a:pt x="833" y="2982"/>
                  </a:lnTo>
                  <a:lnTo>
                    <a:pt x="824" y="2990"/>
                  </a:lnTo>
                  <a:lnTo>
                    <a:pt x="816" y="2999"/>
                  </a:lnTo>
                  <a:lnTo>
                    <a:pt x="813" y="3010"/>
                  </a:lnTo>
                  <a:lnTo>
                    <a:pt x="808" y="3028"/>
                  </a:lnTo>
                  <a:lnTo>
                    <a:pt x="804" y="3045"/>
                  </a:lnTo>
                  <a:lnTo>
                    <a:pt x="799" y="3060"/>
                  </a:lnTo>
                  <a:lnTo>
                    <a:pt x="787" y="3074"/>
                  </a:lnTo>
                  <a:lnTo>
                    <a:pt x="776" y="3080"/>
                  </a:lnTo>
                  <a:lnTo>
                    <a:pt x="762" y="3088"/>
                  </a:lnTo>
                  <a:lnTo>
                    <a:pt x="745" y="3093"/>
                  </a:lnTo>
                  <a:lnTo>
                    <a:pt x="724" y="3102"/>
                  </a:lnTo>
                  <a:lnTo>
                    <a:pt x="710" y="3102"/>
                  </a:lnTo>
                  <a:lnTo>
                    <a:pt x="695" y="3102"/>
                  </a:lnTo>
                  <a:lnTo>
                    <a:pt x="678" y="3102"/>
                  </a:lnTo>
                  <a:lnTo>
                    <a:pt x="664" y="3106"/>
                  </a:lnTo>
                  <a:lnTo>
                    <a:pt x="644" y="3102"/>
                  </a:lnTo>
                  <a:lnTo>
                    <a:pt x="627" y="3102"/>
                  </a:lnTo>
                  <a:lnTo>
                    <a:pt x="609" y="3100"/>
                  </a:lnTo>
                  <a:lnTo>
                    <a:pt x="592" y="3100"/>
                  </a:lnTo>
                  <a:lnTo>
                    <a:pt x="569" y="3093"/>
                  </a:lnTo>
                  <a:lnTo>
                    <a:pt x="548" y="3091"/>
                  </a:lnTo>
                  <a:lnTo>
                    <a:pt x="532" y="3088"/>
                  </a:lnTo>
                  <a:lnTo>
                    <a:pt x="511" y="3086"/>
                  </a:lnTo>
                  <a:lnTo>
                    <a:pt x="489" y="3080"/>
                  </a:lnTo>
                  <a:lnTo>
                    <a:pt x="469" y="3077"/>
                  </a:lnTo>
                  <a:lnTo>
                    <a:pt x="445" y="3074"/>
                  </a:lnTo>
                  <a:lnTo>
                    <a:pt x="425" y="3071"/>
                  </a:lnTo>
                  <a:lnTo>
                    <a:pt x="399" y="3065"/>
                  </a:lnTo>
                  <a:lnTo>
                    <a:pt x="377" y="3060"/>
                  </a:lnTo>
                  <a:lnTo>
                    <a:pt x="353" y="3054"/>
                  </a:lnTo>
                  <a:lnTo>
                    <a:pt x="333" y="3051"/>
                  </a:lnTo>
                  <a:lnTo>
                    <a:pt x="307" y="3045"/>
                  </a:lnTo>
                  <a:lnTo>
                    <a:pt x="290" y="3042"/>
                  </a:lnTo>
                  <a:lnTo>
                    <a:pt x="267" y="3040"/>
                  </a:lnTo>
                  <a:lnTo>
                    <a:pt x="252" y="3040"/>
                  </a:lnTo>
                  <a:lnTo>
                    <a:pt x="230" y="3034"/>
                  </a:lnTo>
                  <a:lnTo>
                    <a:pt x="210" y="3031"/>
                  </a:lnTo>
                  <a:lnTo>
                    <a:pt x="190" y="3031"/>
                  </a:lnTo>
                  <a:lnTo>
                    <a:pt x="173" y="3031"/>
                  </a:lnTo>
                  <a:lnTo>
                    <a:pt x="152" y="3031"/>
                  </a:lnTo>
                  <a:lnTo>
                    <a:pt x="136" y="3031"/>
                  </a:lnTo>
                  <a:lnTo>
                    <a:pt x="121" y="3031"/>
                  </a:lnTo>
                  <a:lnTo>
                    <a:pt x="106" y="3036"/>
                  </a:lnTo>
                  <a:lnTo>
                    <a:pt x="77" y="3040"/>
                  </a:lnTo>
                  <a:lnTo>
                    <a:pt x="55" y="3051"/>
                  </a:lnTo>
                  <a:lnTo>
                    <a:pt x="35" y="3062"/>
                  </a:lnTo>
                  <a:lnTo>
                    <a:pt x="23" y="3080"/>
                  </a:lnTo>
                  <a:lnTo>
                    <a:pt x="11" y="3093"/>
                  </a:lnTo>
                  <a:lnTo>
                    <a:pt x="6" y="3111"/>
                  </a:lnTo>
                  <a:lnTo>
                    <a:pt x="3" y="3128"/>
                  </a:lnTo>
                  <a:lnTo>
                    <a:pt x="3" y="3148"/>
                  </a:lnTo>
                  <a:lnTo>
                    <a:pt x="0" y="3166"/>
                  </a:lnTo>
                  <a:lnTo>
                    <a:pt x="3" y="3183"/>
                  </a:lnTo>
                  <a:lnTo>
                    <a:pt x="3" y="3198"/>
                  </a:lnTo>
                  <a:lnTo>
                    <a:pt x="9" y="3215"/>
                  </a:lnTo>
                  <a:lnTo>
                    <a:pt x="15" y="3235"/>
                  </a:lnTo>
                  <a:lnTo>
                    <a:pt x="20" y="3246"/>
                  </a:lnTo>
                  <a:lnTo>
                    <a:pt x="23" y="3246"/>
                  </a:lnTo>
                  <a:lnTo>
                    <a:pt x="35" y="3249"/>
                  </a:lnTo>
                  <a:lnTo>
                    <a:pt x="52" y="3253"/>
                  </a:lnTo>
                  <a:lnTo>
                    <a:pt x="81" y="3257"/>
                  </a:lnTo>
                  <a:lnTo>
                    <a:pt x="92" y="3257"/>
                  </a:lnTo>
                  <a:lnTo>
                    <a:pt x="110" y="3264"/>
                  </a:lnTo>
                  <a:lnTo>
                    <a:pt x="127" y="3266"/>
                  </a:lnTo>
                  <a:lnTo>
                    <a:pt x="149" y="3272"/>
                  </a:lnTo>
                  <a:lnTo>
                    <a:pt x="169" y="3272"/>
                  </a:lnTo>
                  <a:lnTo>
                    <a:pt x="190" y="3277"/>
                  </a:lnTo>
                  <a:lnTo>
                    <a:pt x="219" y="3281"/>
                  </a:lnTo>
                  <a:lnTo>
                    <a:pt x="244" y="3286"/>
                  </a:lnTo>
                  <a:lnTo>
                    <a:pt x="267" y="3286"/>
                  </a:lnTo>
                  <a:lnTo>
                    <a:pt x="293" y="3290"/>
                  </a:lnTo>
                  <a:lnTo>
                    <a:pt x="322" y="3292"/>
                  </a:lnTo>
                  <a:lnTo>
                    <a:pt x="351" y="3295"/>
                  </a:lnTo>
                  <a:lnTo>
                    <a:pt x="379" y="3295"/>
                  </a:lnTo>
                  <a:lnTo>
                    <a:pt x="414" y="3299"/>
                  </a:lnTo>
                  <a:lnTo>
                    <a:pt x="449" y="3301"/>
                  </a:lnTo>
                  <a:lnTo>
                    <a:pt x="482" y="3303"/>
                  </a:lnTo>
                  <a:lnTo>
                    <a:pt x="517" y="3303"/>
                  </a:lnTo>
                  <a:lnTo>
                    <a:pt x="548" y="3303"/>
                  </a:lnTo>
                  <a:lnTo>
                    <a:pt x="583" y="3303"/>
                  </a:lnTo>
                  <a:lnTo>
                    <a:pt x="624" y="3303"/>
                  </a:lnTo>
                  <a:lnTo>
                    <a:pt x="658" y="3301"/>
                  </a:lnTo>
                  <a:lnTo>
                    <a:pt x="699" y="3301"/>
                  </a:lnTo>
                  <a:lnTo>
                    <a:pt x="736" y="3299"/>
                  </a:lnTo>
                  <a:lnTo>
                    <a:pt x="778" y="3295"/>
                  </a:lnTo>
                  <a:lnTo>
                    <a:pt x="816" y="3286"/>
                  </a:lnTo>
                  <a:lnTo>
                    <a:pt x="854" y="3281"/>
                  </a:lnTo>
                  <a:lnTo>
                    <a:pt x="891" y="3272"/>
                  </a:lnTo>
                  <a:lnTo>
                    <a:pt x="934" y="3266"/>
                  </a:lnTo>
                  <a:lnTo>
                    <a:pt x="975" y="3255"/>
                  </a:lnTo>
                  <a:lnTo>
                    <a:pt x="1014" y="3246"/>
                  </a:lnTo>
                  <a:lnTo>
                    <a:pt x="1058" y="3235"/>
                  </a:lnTo>
                  <a:lnTo>
                    <a:pt x="1100" y="3226"/>
                  </a:lnTo>
                  <a:lnTo>
                    <a:pt x="1137" y="3212"/>
                  </a:lnTo>
                  <a:lnTo>
                    <a:pt x="1178" y="3198"/>
                  </a:lnTo>
                  <a:lnTo>
                    <a:pt x="1218" y="3180"/>
                  </a:lnTo>
                  <a:lnTo>
                    <a:pt x="1262" y="3163"/>
                  </a:lnTo>
                  <a:lnTo>
                    <a:pt x="1302" y="3143"/>
                  </a:lnTo>
                  <a:lnTo>
                    <a:pt x="1345" y="3128"/>
                  </a:lnTo>
                  <a:lnTo>
                    <a:pt x="1385" y="3106"/>
                  </a:lnTo>
                  <a:lnTo>
                    <a:pt x="1426" y="3086"/>
                  </a:lnTo>
                  <a:lnTo>
                    <a:pt x="1463" y="3060"/>
                  </a:lnTo>
                  <a:lnTo>
                    <a:pt x="1503" y="3034"/>
                  </a:lnTo>
                  <a:lnTo>
                    <a:pt x="1540" y="3005"/>
                  </a:lnTo>
                  <a:lnTo>
                    <a:pt x="1580" y="2977"/>
                  </a:lnTo>
                  <a:lnTo>
                    <a:pt x="1617" y="2942"/>
                  </a:lnTo>
                  <a:lnTo>
                    <a:pt x="1655" y="2911"/>
                  </a:lnTo>
                  <a:lnTo>
                    <a:pt x="1689" y="2876"/>
                  </a:lnTo>
                  <a:lnTo>
                    <a:pt x="1727" y="2841"/>
                  </a:lnTo>
                  <a:lnTo>
                    <a:pt x="1759" y="2804"/>
                  </a:lnTo>
                  <a:lnTo>
                    <a:pt x="1793" y="2764"/>
                  </a:lnTo>
                  <a:lnTo>
                    <a:pt x="1827" y="2721"/>
                  </a:lnTo>
                  <a:lnTo>
                    <a:pt x="1862" y="2677"/>
                  </a:lnTo>
                  <a:lnTo>
                    <a:pt x="1893" y="2629"/>
                  </a:lnTo>
                  <a:lnTo>
                    <a:pt x="1926" y="2583"/>
                  </a:lnTo>
                  <a:lnTo>
                    <a:pt x="1954" y="2534"/>
                  </a:lnTo>
                  <a:lnTo>
                    <a:pt x="1983" y="2484"/>
                  </a:lnTo>
                  <a:lnTo>
                    <a:pt x="2005" y="2427"/>
                  </a:lnTo>
                  <a:lnTo>
                    <a:pt x="2031" y="2373"/>
                  </a:lnTo>
                  <a:lnTo>
                    <a:pt x="2055" y="2322"/>
                  </a:lnTo>
                  <a:lnTo>
                    <a:pt x="2077" y="2269"/>
                  </a:lnTo>
                  <a:lnTo>
                    <a:pt x="2097" y="2218"/>
                  </a:lnTo>
                  <a:lnTo>
                    <a:pt x="2118" y="2166"/>
                  </a:lnTo>
                  <a:lnTo>
                    <a:pt x="2134" y="2114"/>
                  </a:lnTo>
                  <a:lnTo>
                    <a:pt x="2152" y="2063"/>
                  </a:lnTo>
                  <a:lnTo>
                    <a:pt x="2164" y="2011"/>
                  </a:lnTo>
                  <a:lnTo>
                    <a:pt x="2178" y="1962"/>
                  </a:lnTo>
                  <a:lnTo>
                    <a:pt x="2189" y="1916"/>
                  </a:lnTo>
                  <a:lnTo>
                    <a:pt x="2204" y="1868"/>
                  </a:lnTo>
                  <a:lnTo>
                    <a:pt x="2213" y="1816"/>
                  </a:lnTo>
                  <a:lnTo>
                    <a:pt x="2221" y="1772"/>
                  </a:lnTo>
                  <a:lnTo>
                    <a:pt x="2226" y="1721"/>
                  </a:lnTo>
                  <a:lnTo>
                    <a:pt x="2235" y="1680"/>
                  </a:lnTo>
                  <a:lnTo>
                    <a:pt x="2239" y="1632"/>
                  </a:lnTo>
                  <a:lnTo>
                    <a:pt x="2241" y="1588"/>
                  </a:lnTo>
                  <a:lnTo>
                    <a:pt x="2241" y="1546"/>
                  </a:lnTo>
                  <a:lnTo>
                    <a:pt x="2244" y="1500"/>
                  </a:lnTo>
                  <a:lnTo>
                    <a:pt x="2241" y="1454"/>
                  </a:lnTo>
                  <a:lnTo>
                    <a:pt x="2241" y="1413"/>
                  </a:lnTo>
                  <a:lnTo>
                    <a:pt x="2239" y="1371"/>
                  </a:lnTo>
                  <a:lnTo>
                    <a:pt x="2235" y="1330"/>
                  </a:lnTo>
                  <a:lnTo>
                    <a:pt x="2230" y="1287"/>
                  </a:lnTo>
                  <a:lnTo>
                    <a:pt x="2224" y="1246"/>
                  </a:lnTo>
                  <a:lnTo>
                    <a:pt x="2215" y="1207"/>
                  </a:lnTo>
                  <a:lnTo>
                    <a:pt x="2210" y="1169"/>
                  </a:lnTo>
                  <a:lnTo>
                    <a:pt x="2198" y="1128"/>
                  </a:lnTo>
                  <a:lnTo>
                    <a:pt x="2189" y="1095"/>
                  </a:lnTo>
                  <a:lnTo>
                    <a:pt x="2178" y="1057"/>
                  </a:lnTo>
                  <a:lnTo>
                    <a:pt x="2169" y="1023"/>
                  </a:lnTo>
                  <a:lnTo>
                    <a:pt x="2155" y="985"/>
                  </a:lnTo>
                  <a:lnTo>
                    <a:pt x="2141" y="948"/>
                  </a:lnTo>
                  <a:lnTo>
                    <a:pt x="2127" y="913"/>
                  </a:lnTo>
                  <a:lnTo>
                    <a:pt x="2112" y="879"/>
                  </a:lnTo>
                  <a:lnTo>
                    <a:pt x="2095" y="845"/>
                  </a:lnTo>
                  <a:lnTo>
                    <a:pt x="2077" y="813"/>
                  </a:lnTo>
                  <a:lnTo>
                    <a:pt x="2060" y="782"/>
                  </a:lnTo>
                  <a:lnTo>
                    <a:pt x="2046" y="753"/>
                  </a:lnTo>
                  <a:lnTo>
                    <a:pt x="2026" y="718"/>
                  </a:lnTo>
                  <a:lnTo>
                    <a:pt x="2009" y="690"/>
                  </a:lnTo>
                  <a:lnTo>
                    <a:pt x="1989" y="657"/>
                  </a:lnTo>
                  <a:lnTo>
                    <a:pt x="1968" y="632"/>
                  </a:lnTo>
                  <a:lnTo>
                    <a:pt x="1948" y="603"/>
                  </a:lnTo>
                  <a:lnTo>
                    <a:pt x="1928" y="574"/>
                  </a:lnTo>
                  <a:lnTo>
                    <a:pt x="1906" y="549"/>
                  </a:lnTo>
                  <a:lnTo>
                    <a:pt x="1884" y="526"/>
                  </a:lnTo>
                  <a:lnTo>
                    <a:pt x="1860" y="503"/>
                  </a:lnTo>
                  <a:lnTo>
                    <a:pt x="1836" y="477"/>
                  </a:lnTo>
                  <a:lnTo>
                    <a:pt x="1814" y="451"/>
                  </a:lnTo>
                  <a:lnTo>
                    <a:pt x="1790" y="431"/>
                  </a:lnTo>
                  <a:lnTo>
                    <a:pt x="1764" y="405"/>
                  </a:lnTo>
                  <a:lnTo>
                    <a:pt x="1738" y="385"/>
                  </a:lnTo>
                  <a:lnTo>
                    <a:pt x="1713" y="365"/>
                  </a:lnTo>
                  <a:lnTo>
                    <a:pt x="1689" y="348"/>
                  </a:lnTo>
                  <a:lnTo>
                    <a:pt x="1663" y="328"/>
                  </a:lnTo>
                  <a:lnTo>
                    <a:pt x="1638" y="307"/>
                  </a:lnTo>
                  <a:lnTo>
                    <a:pt x="1612" y="291"/>
                  </a:lnTo>
                  <a:lnTo>
                    <a:pt x="1586" y="276"/>
                  </a:lnTo>
                  <a:lnTo>
                    <a:pt x="1560" y="258"/>
                  </a:lnTo>
                  <a:lnTo>
                    <a:pt x="1534" y="245"/>
                  </a:lnTo>
                  <a:lnTo>
                    <a:pt x="1509" y="232"/>
                  </a:lnTo>
                  <a:lnTo>
                    <a:pt x="1483" y="221"/>
                  </a:lnTo>
                  <a:lnTo>
                    <a:pt x="1454" y="204"/>
                  </a:lnTo>
                  <a:lnTo>
                    <a:pt x="1426" y="192"/>
                  </a:lnTo>
                  <a:lnTo>
                    <a:pt x="1400" y="177"/>
                  </a:lnTo>
                  <a:lnTo>
                    <a:pt x="1376" y="169"/>
                  </a:lnTo>
                  <a:lnTo>
                    <a:pt x="1350" y="158"/>
                  </a:lnTo>
                  <a:lnTo>
                    <a:pt x="1325" y="146"/>
                  </a:lnTo>
                  <a:lnTo>
                    <a:pt x="1302" y="138"/>
                  </a:lnTo>
                  <a:lnTo>
                    <a:pt x="1279" y="129"/>
                  </a:lnTo>
                  <a:lnTo>
                    <a:pt x="1253" y="118"/>
                  </a:lnTo>
                  <a:lnTo>
                    <a:pt x="1227" y="109"/>
                  </a:lnTo>
                  <a:lnTo>
                    <a:pt x="1205" y="100"/>
                  </a:lnTo>
                  <a:lnTo>
                    <a:pt x="1183" y="94"/>
                  </a:lnTo>
                  <a:lnTo>
                    <a:pt x="1161" y="86"/>
                  </a:lnTo>
                  <a:lnTo>
                    <a:pt x="1141" y="77"/>
                  </a:lnTo>
                  <a:lnTo>
                    <a:pt x="1118" y="72"/>
                  </a:lnTo>
                  <a:lnTo>
                    <a:pt x="1104" y="69"/>
                  </a:lnTo>
                  <a:lnTo>
                    <a:pt x="1080" y="61"/>
                  </a:lnTo>
                  <a:lnTo>
                    <a:pt x="1060" y="54"/>
                  </a:lnTo>
                  <a:lnTo>
                    <a:pt x="1041" y="48"/>
                  </a:lnTo>
                  <a:lnTo>
                    <a:pt x="1023" y="43"/>
                  </a:lnTo>
                  <a:lnTo>
                    <a:pt x="1003" y="37"/>
                  </a:lnTo>
                  <a:lnTo>
                    <a:pt x="986" y="35"/>
                  </a:lnTo>
                  <a:lnTo>
                    <a:pt x="968" y="28"/>
                  </a:lnTo>
                  <a:lnTo>
                    <a:pt x="953" y="28"/>
                  </a:lnTo>
                  <a:lnTo>
                    <a:pt x="937" y="23"/>
                  </a:lnTo>
                  <a:lnTo>
                    <a:pt x="920" y="20"/>
                  </a:lnTo>
                  <a:lnTo>
                    <a:pt x="903" y="15"/>
                  </a:lnTo>
                  <a:lnTo>
                    <a:pt x="888" y="15"/>
                  </a:lnTo>
                  <a:lnTo>
                    <a:pt x="859" y="8"/>
                  </a:lnTo>
                  <a:lnTo>
                    <a:pt x="833" y="8"/>
                  </a:lnTo>
                  <a:lnTo>
                    <a:pt x="808" y="2"/>
                  </a:lnTo>
                  <a:lnTo>
                    <a:pt x="784" y="0"/>
                  </a:lnTo>
                  <a:lnTo>
                    <a:pt x="758" y="0"/>
                  </a:lnTo>
                  <a:lnTo>
                    <a:pt x="741" y="0"/>
                  </a:lnTo>
                  <a:lnTo>
                    <a:pt x="719" y="0"/>
                  </a:lnTo>
                  <a:lnTo>
                    <a:pt x="704" y="0"/>
                  </a:lnTo>
                  <a:lnTo>
                    <a:pt x="686" y="0"/>
                  </a:lnTo>
                  <a:lnTo>
                    <a:pt x="675" y="0"/>
                  </a:lnTo>
                  <a:lnTo>
                    <a:pt x="649" y="0"/>
                  </a:lnTo>
                  <a:lnTo>
                    <a:pt x="635" y="2"/>
                  </a:lnTo>
                  <a:lnTo>
                    <a:pt x="624" y="6"/>
                  </a:lnTo>
                  <a:lnTo>
                    <a:pt x="624" y="8"/>
                  </a:lnTo>
                  <a:lnTo>
                    <a:pt x="891" y="118"/>
                  </a:lnTo>
                  <a:lnTo>
                    <a:pt x="1023" y="94"/>
                  </a:lnTo>
                  <a:lnTo>
                    <a:pt x="1104" y="175"/>
                  </a:lnTo>
                  <a:lnTo>
                    <a:pt x="986" y="206"/>
                  </a:lnTo>
                  <a:lnTo>
                    <a:pt x="1023" y="265"/>
                  </a:lnTo>
                  <a:close/>
                </a:path>
              </a:pathLst>
            </a:custGeom>
            <a:solidFill>
              <a:srgbClr val="5D7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22" name="Freeform 75"/>
            <p:cNvSpPr>
              <a:spLocks/>
            </p:cNvSpPr>
            <p:nvPr/>
          </p:nvSpPr>
          <p:spPr bwMode="auto">
            <a:xfrm>
              <a:off x="5467327" y="1608118"/>
              <a:ext cx="1371600" cy="1685925"/>
            </a:xfrm>
            <a:custGeom>
              <a:avLst/>
              <a:gdLst>
                <a:gd name="T0" fmla="*/ 2147483647 w 2594"/>
                <a:gd name="T1" fmla="*/ 2147483647 h 3186"/>
                <a:gd name="T2" fmla="*/ 2147483647 w 2594"/>
                <a:gd name="T3" fmla="*/ 2147483647 h 3186"/>
                <a:gd name="T4" fmla="*/ 2147483647 w 2594"/>
                <a:gd name="T5" fmla="*/ 2147483647 h 3186"/>
                <a:gd name="T6" fmla="*/ 2147483647 w 2594"/>
                <a:gd name="T7" fmla="*/ 2147483647 h 3186"/>
                <a:gd name="T8" fmla="*/ 2147483647 w 2594"/>
                <a:gd name="T9" fmla="*/ 2147483647 h 3186"/>
                <a:gd name="T10" fmla="*/ 2147483647 w 2594"/>
                <a:gd name="T11" fmla="*/ 2147483647 h 3186"/>
                <a:gd name="T12" fmla="*/ 2147483647 w 2594"/>
                <a:gd name="T13" fmla="*/ 2147483647 h 3186"/>
                <a:gd name="T14" fmla="*/ 2147483647 w 2594"/>
                <a:gd name="T15" fmla="*/ 2147483647 h 3186"/>
                <a:gd name="T16" fmla="*/ 2147483647 w 2594"/>
                <a:gd name="T17" fmla="*/ 2147483647 h 3186"/>
                <a:gd name="T18" fmla="*/ 2147483647 w 2594"/>
                <a:gd name="T19" fmla="*/ 2147483647 h 3186"/>
                <a:gd name="T20" fmla="*/ 2147483647 w 2594"/>
                <a:gd name="T21" fmla="*/ 2147483647 h 3186"/>
                <a:gd name="T22" fmla="*/ 2147483647 w 2594"/>
                <a:gd name="T23" fmla="*/ 2147483647 h 3186"/>
                <a:gd name="T24" fmla="*/ 2147483647 w 2594"/>
                <a:gd name="T25" fmla="*/ 2147483647 h 3186"/>
                <a:gd name="T26" fmla="*/ 2147483647 w 2594"/>
                <a:gd name="T27" fmla="*/ 2147483647 h 3186"/>
                <a:gd name="T28" fmla="*/ 2147483647 w 2594"/>
                <a:gd name="T29" fmla="*/ 2147483647 h 3186"/>
                <a:gd name="T30" fmla="*/ 2147483647 w 2594"/>
                <a:gd name="T31" fmla="*/ 2147483647 h 3186"/>
                <a:gd name="T32" fmla="*/ 2147483647 w 2594"/>
                <a:gd name="T33" fmla="*/ 2147483647 h 3186"/>
                <a:gd name="T34" fmla="*/ 2147483647 w 2594"/>
                <a:gd name="T35" fmla="*/ 2147483647 h 3186"/>
                <a:gd name="T36" fmla="*/ 2147483647 w 2594"/>
                <a:gd name="T37" fmla="*/ 2147483647 h 3186"/>
                <a:gd name="T38" fmla="*/ 2147483647 w 2594"/>
                <a:gd name="T39" fmla="*/ 2147483647 h 3186"/>
                <a:gd name="T40" fmla="*/ 2147483647 w 2594"/>
                <a:gd name="T41" fmla="*/ 2147483647 h 3186"/>
                <a:gd name="T42" fmla="*/ 2147483647 w 2594"/>
                <a:gd name="T43" fmla="*/ 2147483647 h 3186"/>
                <a:gd name="T44" fmla="*/ 2147483647 w 2594"/>
                <a:gd name="T45" fmla="*/ 2147483647 h 3186"/>
                <a:gd name="T46" fmla="*/ 2147483647 w 2594"/>
                <a:gd name="T47" fmla="*/ 2147483647 h 3186"/>
                <a:gd name="T48" fmla="*/ 2147483647 w 2594"/>
                <a:gd name="T49" fmla="*/ 2147483647 h 3186"/>
                <a:gd name="T50" fmla="*/ 2147483647 w 2594"/>
                <a:gd name="T51" fmla="*/ 2147483647 h 3186"/>
                <a:gd name="T52" fmla="*/ 2147483647 w 2594"/>
                <a:gd name="T53" fmla="*/ 2147483647 h 3186"/>
                <a:gd name="T54" fmla="*/ 2147483647 w 2594"/>
                <a:gd name="T55" fmla="*/ 2147483647 h 3186"/>
                <a:gd name="T56" fmla="*/ 2147483647 w 2594"/>
                <a:gd name="T57" fmla="*/ 2147483647 h 3186"/>
                <a:gd name="T58" fmla="*/ 2147483647 w 2594"/>
                <a:gd name="T59" fmla="*/ 2147483647 h 3186"/>
                <a:gd name="T60" fmla="*/ 2147483647 w 2594"/>
                <a:gd name="T61" fmla="*/ 2147483647 h 3186"/>
                <a:gd name="T62" fmla="*/ 2147483647 w 2594"/>
                <a:gd name="T63" fmla="*/ 2147483647 h 3186"/>
                <a:gd name="T64" fmla="*/ 2147483647 w 2594"/>
                <a:gd name="T65" fmla="*/ 2147483647 h 3186"/>
                <a:gd name="T66" fmla="*/ 2147483647 w 2594"/>
                <a:gd name="T67" fmla="*/ 2147483647 h 3186"/>
                <a:gd name="T68" fmla="*/ 2147483647 w 2594"/>
                <a:gd name="T69" fmla="*/ 2147483647 h 3186"/>
                <a:gd name="T70" fmla="*/ 2147483647 w 2594"/>
                <a:gd name="T71" fmla="*/ 2147483647 h 3186"/>
                <a:gd name="T72" fmla="*/ 2147483647 w 2594"/>
                <a:gd name="T73" fmla="*/ 2147483647 h 3186"/>
                <a:gd name="T74" fmla="*/ 2147483647 w 2594"/>
                <a:gd name="T75" fmla="*/ 2147483647 h 3186"/>
                <a:gd name="T76" fmla="*/ 2147483647 w 2594"/>
                <a:gd name="T77" fmla="*/ 2147483647 h 3186"/>
                <a:gd name="T78" fmla="*/ 2147483647 w 2594"/>
                <a:gd name="T79" fmla="*/ 2147483647 h 3186"/>
                <a:gd name="T80" fmla="*/ 2147483647 w 2594"/>
                <a:gd name="T81" fmla="*/ 2147483647 h 3186"/>
                <a:gd name="T82" fmla="*/ 2147483647 w 2594"/>
                <a:gd name="T83" fmla="*/ 2147483647 h 3186"/>
                <a:gd name="T84" fmla="*/ 2147483647 w 2594"/>
                <a:gd name="T85" fmla="*/ 2147483647 h 3186"/>
                <a:gd name="T86" fmla="*/ 2147483647 w 2594"/>
                <a:gd name="T87" fmla="*/ 2147483647 h 3186"/>
                <a:gd name="T88" fmla="*/ 2147483647 w 2594"/>
                <a:gd name="T89" fmla="*/ 2147483647 h 3186"/>
                <a:gd name="T90" fmla="*/ 2147483647 w 2594"/>
                <a:gd name="T91" fmla="*/ 2147483647 h 3186"/>
                <a:gd name="T92" fmla="*/ 2147483647 w 2594"/>
                <a:gd name="T93" fmla="*/ 2147483647 h 3186"/>
                <a:gd name="T94" fmla="*/ 2147483647 w 2594"/>
                <a:gd name="T95" fmla="*/ 2147483647 h 3186"/>
                <a:gd name="T96" fmla="*/ 2147483647 w 2594"/>
                <a:gd name="T97" fmla="*/ 2147483647 h 3186"/>
                <a:gd name="T98" fmla="*/ 2147483647 w 2594"/>
                <a:gd name="T99" fmla="*/ 2147483647 h 3186"/>
                <a:gd name="T100" fmla="*/ 2147483647 w 2594"/>
                <a:gd name="T101" fmla="*/ 2147483647 h 3186"/>
                <a:gd name="T102" fmla="*/ 2147483647 w 2594"/>
                <a:gd name="T103" fmla="*/ 2147483647 h 3186"/>
                <a:gd name="T104" fmla="*/ 2147483647 w 2594"/>
                <a:gd name="T105" fmla="*/ 2147483647 h 3186"/>
                <a:gd name="T106" fmla="*/ 2147483647 w 2594"/>
                <a:gd name="T107" fmla="*/ 2147483647 h 3186"/>
                <a:gd name="T108" fmla="*/ 2147483647 w 2594"/>
                <a:gd name="T109" fmla="*/ 2147483647 h 3186"/>
                <a:gd name="T110" fmla="*/ 2147483647 w 2594"/>
                <a:gd name="T111" fmla="*/ 2147483647 h 3186"/>
                <a:gd name="T112" fmla="*/ 2147483647 w 2594"/>
                <a:gd name="T113" fmla="*/ 2147483647 h 3186"/>
                <a:gd name="T114" fmla="*/ 2147483647 w 2594"/>
                <a:gd name="T115" fmla="*/ 2147483647 h 3186"/>
                <a:gd name="T116" fmla="*/ 2147483647 w 2594"/>
                <a:gd name="T117" fmla="*/ 2147483647 h 3186"/>
                <a:gd name="T118" fmla="*/ 2147483647 w 2594"/>
                <a:gd name="T119" fmla="*/ 2147483647 h 3186"/>
                <a:gd name="T120" fmla="*/ 2147483647 w 2594"/>
                <a:gd name="T121" fmla="*/ 0 h 318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594"/>
                <a:gd name="T184" fmla="*/ 0 h 3186"/>
                <a:gd name="T185" fmla="*/ 2594 w 2594"/>
                <a:gd name="T186" fmla="*/ 3186 h 318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594" h="3186">
                  <a:moveTo>
                    <a:pt x="1720" y="0"/>
                  </a:moveTo>
                  <a:lnTo>
                    <a:pt x="1921" y="250"/>
                  </a:lnTo>
                  <a:lnTo>
                    <a:pt x="1990" y="368"/>
                  </a:lnTo>
                  <a:lnTo>
                    <a:pt x="2086" y="339"/>
                  </a:lnTo>
                  <a:lnTo>
                    <a:pt x="2099" y="423"/>
                  </a:lnTo>
                  <a:lnTo>
                    <a:pt x="2261" y="678"/>
                  </a:lnTo>
                  <a:lnTo>
                    <a:pt x="2241" y="815"/>
                  </a:lnTo>
                  <a:lnTo>
                    <a:pt x="2407" y="1078"/>
                  </a:lnTo>
                  <a:lnTo>
                    <a:pt x="2224" y="1367"/>
                  </a:lnTo>
                  <a:lnTo>
                    <a:pt x="2154" y="1479"/>
                  </a:lnTo>
                  <a:lnTo>
                    <a:pt x="2224" y="1612"/>
                  </a:lnTo>
                  <a:lnTo>
                    <a:pt x="2105" y="1761"/>
                  </a:lnTo>
                  <a:lnTo>
                    <a:pt x="2094" y="1891"/>
                  </a:lnTo>
                  <a:lnTo>
                    <a:pt x="2211" y="1917"/>
                  </a:lnTo>
                  <a:lnTo>
                    <a:pt x="2062" y="1971"/>
                  </a:lnTo>
                  <a:lnTo>
                    <a:pt x="1887" y="2121"/>
                  </a:lnTo>
                  <a:lnTo>
                    <a:pt x="1869" y="2259"/>
                  </a:lnTo>
                  <a:lnTo>
                    <a:pt x="1807" y="2351"/>
                  </a:lnTo>
                  <a:lnTo>
                    <a:pt x="1827" y="2465"/>
                  </a:lnTo>
                  <a:lnTo>
                    <a:pt x="1652" y="2513"/>
                  </a:lnTo>
                  <a:lnTo>
                    <a:pt x="1516" y="2781"/>
                  </a:lnTo>
                  <a:lnTo>
                    <a:pt x="1194" y="2896"/>
                  </a:lnTo>
                  <a:lnTo>
                    <a:pt x="795" y="2953"/>
                  </a:lnTo>
                  <a:lnTo>
                    <a:pt x="603" y="3019"/>
                  </a:lnTo>
                  <a:lnTo>
                    <a:pt x="0" y="2951"/>
                  </a:lnTo>
                  <a:lnTo>
                    <a:pt x="7" y="2956"/>
                  </a:lnTo>
                  <a:lnTo>
                    <a:pt x="22" y="2962"/>
                  </a:lnTo>
                  <a:lnTo>
                    <a:pt x="42" y="2973"/>
                  </a:lnTo>
                  <a:lnTo>
                    <a:pt x="51" y="2977"/>
                  </a:lnTo>
                  <a:lnTo>
                    <a:pt x="66" y="2982"/>
                  </a:lnTo>
                  <a:lnTo>
                    <a:pt x="79" y="2991"/>
                  </a:lnTo>
                  <a:lnTo>
                    <a:pt x="97" y="2999"/>
                  </a:lnTo>
                  <a:lnTo>
                    <a:pt x="114" y="3008"/>
                  </a:lnTo>
                  <a:lnTo>
                    <a:pt x="132" y="3017"/>
                  </a:lnTo>
                  <a:lnTo>
                    <a:pt x="149" y="3025"/>
                  </a:lnTo>
                  <a:lnTo>
                    <a:pt x="171" y="3034"/>
                  </a:lnTo>
                  <a:lnTo>
                    <a:pt x="189" y="3043"/>
                  </a:lnTo>
                  <a:lnTo>
                    <a:pt x="212" y="3052"/>
                  </a:lnTo>
                  <a:lnTo>
                    <a:pt x="235" y="3060"/>
                  </a:lnTo>
                  <a:lnTo>
                    <a:pt x="261" y="3068"/>
                  </a:lnTo>
                  <a:lnTo>
                    <a:pt x="283" y="3076"/>
                  </a:lnTo>
                  <a:lnTo>
                    <a:pt x="309" y="3085"/>
                  </a:lnTo>
                  <a:lnTo>
                    <a:pt x="338" y="3094"/>
                  </a:lnTo>
                  <a:lnTo>
                    <a:pt x="367" y="3102"/>
                  </a:lnTo>
                  <a:lnTo>
                    <a:pt x="393" y="3111"/>
                  </a:lnTo>
                  <a:lnTo>
                    <a:pt x="425" y="3120"/>
                  </a:lnTo>
                  <a:lnTo>
                    <a:pt x="454" y="3129"/>
                  </a:lnTo>
                  <a:lnTo>
                    <a:pt x="488" y="3137"/>
                  </a:lnTo>
                  <a:lnTo>
                    <a:pt x="517" y="3144"/>
                  </a:lnTo>
                  <a:lnTo>
                    <a:pt x="554" y="3152"/>
                  </a:lnTo>
                  <a:lnTo>
                    <a:pt x="583" y="3157"/>
                  </a:lnTo>
                  <a:lnTo>
                    <a:pt x="620" y="3166"/>
                  </a:lnTo>
                  <a:lnTo>
                    <a:pt x="655" y="3168"/>
                  </a:lnTo>
                  <a:lnTo>
                    <a:pt x="688" y="3172"/>
                  </a:lnTo>
                  <a:lnTo>
                    <a:pt x="723" y="3175"/>
                  </a:lnTo>
                  <a:lnTo>
                    <a:pt x="763" y="3181"/>
                  </a:lnTo>
                  <a:lnTo>
                    <a:pt x="798" y="3181"/>
                  </a:lnTo>
                  <a:lnTo>
                    <a:pt x="839" y="3183"/>
                  </a:lnTo>
                  <a:lnTo>
                    <a:pt x="872" y="3183"/>
                  </a:lnTo>
                  <a:lnTo>
                    <a:pt x="916" y="3186"/>
                  </a:lnTo>
                  <a:lnTo>
                    <a:pt x="953" y="3183"/>
                  </a:lnTo>
                  <a:lnTo>
                    <a:pt x="993" y="3183"/>
                  </a:lnTo>
                  <a:lnTo>
                    <a:pt x="1034" y="3181"/>
                  </a:lnTo>
                  <a:lnTo>
                    <a:pt x="1076" y="3177"/>
                  </a:lnTo>
                  <a:lnTo>
                    <a:pt x="1120" y="3172"/>
                  </a:lnTo>
                  <a:lnTo>
                    <a:pt x="1160" y="3166"/>
                  </a:lnTo>
                  <a:lnTo>
                    <a:pt x="1203" y="3160"/>
                  </a:lnTo>
                  <a:lnTo>
                    <a:pt x="1247" y="3155"/>
                  </a:lnTo>
                  <a:lnTo>
                    <a:pt x="1289" y="3144"/>
                  </a:lnTo>
                  <a:lnTo>
                    <a:pt x="1332" y="3131"/>
                  </a:lnTo>
                  <a:lnTo>
                    <a:pt x="1376" y="3117"/>
                  </a:lnTo>
                  <a:lnTo>
                    <a:pt x="1416" y="3106"/>
                  </a:lnTo>
                  <a:lnTo>
                    <a:pt x="1459" y="3089"/>
                  </a:lnTo>
                  <a:lnTo>
                    <a:pt x="1503" y="3071"/>
                  </a:lnTo>
                  <a:lnTo>
                    <a:pt x="1545" y="3054"/>
                  </a:lnTo>
                  <a:lnTo>
                    <a:pt x="1591" y="3037"/>
                  </a:lnTo>
                  <a:lnTo>
                    <a:pt x="1634" y="3011"/>
                  </a:lnTo>
                  <a:lnTo>
                    <a:pt x="1678" y="2988"/>
                  </a:lnTo>
                  <a:lnTo>
                    <a:pt x="1720" y="2962"/>
                  </a:lnTo>
                  <a:lnTo>
                    <a:pt x="1766" y="2938"/>
                  </a:lnTo>
                  <a:lnTo>
                    <a:pt x="1810" y="2910"/>
                  </a:lnTo>
                  <a:lnTo>
                    <a:pt x="1853" y="2881"/>
                  </a:lnTo>
                  <a:lnTo>
                    <a:pt x="1899" y="2850"/>
                  </a:lnTo>
                  <a:lnTo>
                    <a:pt x="1944" y="2818"/>
                  </a:lnTo>
                  <a:lnTo>
                    <a:pt x="1982" y="2781"/>
                  </a:lnTo>
                  <a:lnTo>
                    <a:pt x="2022" y="2743"/>
                  </a:lnTo>
                  <a:lnTo>
                    <a:pt x="2059" y="2706"/>
                  </a:lnTo>
                  <a:lnTo>
                    <a:pt x="2099" y="2669"/>
                  </a:lnTo>
                  <a:lnTo>
                    <a:pt x="2134" y="2631"/>
                  </a:lnTo>
                  <a:lnTo>
                    <a:pt x="2169" y="2594"/>
                  </a:lnTo>
                  <a:lnTo>
                    <a:pt x="2204" y="2554"/>
                  </a:lnTo>
                  <a:lnTo>
                    <a:pt x="2237" y="2517"/>
                  </a:lnTo>
                  <a:lnTo>
                    <a:pt x="2263" y="2474"/>
                  </a:lnTo>
                  <a:lnTo>
                    <a:pt x="2292" y="2434"/>
                  </a:lnTo>
                  <a:lnTo>
                    <a:pt x="2318" y="2393"/>
                  </a:lnTo>
                  <a:lnTo>
                    <a:pt x="2347" y="2353"/>
                  </a:lnTo>
                  <a:lnTo>
                    <a:pt x="2370" y="2313"/>
                  </a:lnTo>
                  <a:lnTo>
                    <a:pt x="2393" y="2272"/>
                  </a:lnTo>
                  <a:lnTo>
                    <a:pt x="2416" y="2230"/>
                  </a:lnTo>
                  <a:lnTo>
                    <a:pt x="2439" y="2189"/>
                  </a:lnTo>
                  <a:lnTo>
                    <a:pt x="2456" y="2147"/>
                  </a:lnTo>
                  <a:lnTo>
                    <a:pt x="2473" y="2101"/>
                  </a:lnTo>
                  <a:lnTo>
                    <a:pt x="2487" y="2060"/>
                  </a:lnTo>
                  <a:lnTo>
                    <a:pt x="2504" y="2020"/>
                  </a:lnTo>
                  <a:lnTo>
                    <a:pt x="2517" y="1976"/>
                  </a:lnTo>
                  <a:lnTo>
                    <a:pt x="2531" y="1930"/>
                  </a:lnTo>
                  <a:lnTo>
                    <a:pt x="2542" y="1891"/>
                  </a:lnTo>
                  <a:lnTo>
                    <a:pt x="2550" y="1847"/>
                  </a:lnTo>
                  <a:lnTo>
                    <a:pt x="2557" y="1799"/>
                  </a:lnTo>
                  <a:lnTo>
                    <a:pt x="2565" y="1758"/>
                  </a:lnTo>
                  <a:lnTo>
                    <a:pt x="2570" y="1718"/>
                  </a:lnTo>
                  <a:lnTo>
                    <a:pt x="2579" y="1674"/>
                  </a:lnTo>
                  <a:lnTo>
                    <a:pt x="2583" y="1628"/>
                  </a:lnTo>
                  <a:lnTo>
                    <a:pt x="2588" y="1586"/>
                  </a:lnTo>
                  <a:lnTo>
                    <a:pt x="2591" y="1545"/>
                  </a:lnTo>
                  <a:lnTo>
                    <a:pt x="2594" y="1505"/>
                  </a:lnTo>
                  <a:lnTo>
                    <a:pt x="2591" y="1466"/>
                  </a:lnTo>
                  <a:lnTo>
                    <a:pt x="2591" y="1420"/>
                  </a:lnTo>
                  <a:lnTo>
                    <a:pt x="2588" y="1376"/>
                  </a:lnTo>
                  <a:lnTo>
                    <a:pt x="2588" y="1336"/>
                  </a:lnTo>
                  <a:lnTo>
                    <a:pt x="2583" y="1293"/>
                  </a:lnTo>
                  <a:lnTo>
                    <a:pt x="2579" y="1253"/>
                  </a:lnTo>
                  <a:lnTo>
                    <a:pt x="2577" y="1212"/>
                  </a:lnTo>
                  <a:lnTo>
                    <a:pt x="2574" y="1178"/>
                  </a:lnTo>
                  <a:lnTo>
                    <a:pt x="2565" y="1135"/>
                  </a:lnTo>
                  <a:lnTo>
                    <a:pt x="2559" y="1098"/>
                  </a:lnTo>
                  <a:lnTo>
                    <a:pt x="2550" y="1057"/>
                  </a:lnTo>
                  <a:lnTo>
                    <a:pt x="2545" y="1023"/>
                  </a:lnTo>
                  <a:lnTo>
                    <a:pt x="2537" y="986"/>
                  </a:lnTo>
                  <a:lnTo>
                    <a:pt x="2528" y="951"/>
                  </a:lnTo>
                  <a:lnTo>
                    <a:pt x="2519" y="916"/>
                  </a:lnTo>
                  <a:lnTo>
                    <a:pt x="2511" y="885"/>
                  </a:lnTo>
                  <a:lnTo>
                    <a:pt x="2496" y="850"/>
                  </a:lnTo>
                  <a:lnTo>
                    <a:pt x="2485" y="815"/>
                  </a:lnTo>
                  <a:lnTo>
                    <a:pt x="2471" y="782"/>
                  </a:lnTo>
                  <a:lnTo>
                    <a:pt x="2458" y="750"/>
                  </a:lnTo>
                  <a:lnTo>
                    <a:pt x="2445" y="719"/>
                  </a:lnTo>
                  <a:lnTo>
                    <a:pt x="2430" y="690"/>
                  </a:lnTo>
                  <a:lnTo>
                    <a:pt x="2416" y="660"/>
                  </a:lnTo>
                  <a:lnTo>
                    <a:pt x="2404" y="635"/>
                  </a:lnTo>
                  <a:lnTo>
                    <a:pt x="2386" y="609"/>
                  </a:lnTo>
                  <a:lnTo>
                    <a:pt x="2370" y="583"/>
                  </a:lnTo>
                  <a:lnTo>
                    <a:pt x="2353" y="557"/>
                  </a:lnTo>
                  <a:lnTo>
                    <a:pt x="2338" y="535"/>
                  </a:lnTo>
                  <a:lnTo>
                    <a:pt x="2320" y="508"/>
                  </a:lnTo>
                  <a:lnTo>
                    <a:pt x="2303" y="489"/>
                  </a:lnTo>
                  <a:lnTo>
                    <a:pt x="2287" y="465"/>
                  </a:lnTo>
                  <a:lnTo>
                    <a:pt x="2272" y="448"/>
                  </a:lnTo>
                  <a:lnTo>
                    <a:pt x="2255" y="425"/>
                  </a:lnTo>
                  <a:lnTo>
                    <a:pt x="2237" y="405"/>
                  </a:lnTo>
                  <a:lnTo>
                    <a:pt x="2220" y="388"/>
                  </a:lnTo>
                  <a:lnTo>
                    <a:pt x="2204" y="371"/>
                  </a:lnTo>
                  <a:lnTo>
                    <a:pt x="2186" y="353"/>
                  </a:lnTo>
                  <a:lnTo>
                    <a:pt x="2171" y="336"/>
                  </a:lnTo>
                  <a:lnTo>
                    <a:pt x="2154" y="322"/>
                  </a:lnTo>
                  <a:lnTo>
                    <a:pt x="2140" y="307"/>
                  </a:lnTo>
                  <a:lnTo>
                    <a:pt x="2123" y="290"/>
                  </a:lnTo>
                  <a:lnTo>
                    <a:pt x="2108" y="276"/>
                  </a:lnTo>
                  <a:lnTo>
                    <a:pt x="2094" y="261"/>
                  </a:lnTo>
                  <a:lnTo>
                    <a:pt x="2079" y="250"/>
                  </a:lnTo>
                  <a:lnTo>
                    <a:pt x="2066" y="235"/>
                  </a:lnTo>
                  <a:lnTo>
                    <a:pt x="2053" y="224"/>
                  </a:lnTo>
                  <a:lnTo>
                    <a:pt x="2040" y="210"/>
                  </a:lnTo>
                  <a:lnTo>
                    <a:pt x="2028" y="201"/>
                  </a:lnTo>
                  <a:lnTo>
                    <a:pt x="2011" y="187"/>
                  </a:lnTo>
                  <a:lnTo>
                    <a:pt x="1999" y="175"/>
                  </a:lnTo>
                  <a:lnTo>
                    <a:pt x="1985" y="164"/>
                  </a:lnTo>
                  <a:lnTo>
                    <a:pt x="1976" y="155"/>
                  </a:lnTo>
                  <a:lnTo>
                    <a:pt x="1953" y="138"/>
                  </a:lnTo>
                  <a:lnTo>
                    <a:pt x="1933" y="121"/>
                  </a:lnTo>
                  <a:lnTo>
                    <a:pt x="1910" y="103"/>
                  </a:lnTo>
                  <a:lnTo>
                    <a:pt x="1890" y="90"/>
                  </a:lnTo>
                  <a:lnTo>
                    <a:pt x="1873" y="75"/>
                  </a:lnTo>
                  <a:lnTo>
                    <a:pt x="1856" y="66"/>
                  </a:lnTo>
                  <a:lnTo>
                    <a:pt x="1838" y="51"/>
                  </a:lnTo>
                  <a:lnTo>
                    <a:pt x="1821" y="44"/>
                  </a:lnTo>
                  <a:lnTo>
                    <a:pt x="1807" y="37"/>
                  </a:lnTo>
                  <a:lnTo>
                    <a:pt x="1795" y="31"/>
                  </a:lnTo>
                  <a:lnTo>
                    <a:pt x="1769" y="18"/>
                  </a:lnTo>
                  <a:lnTo>
                    <a:pt x="1752" y="11"/>
                  </a:lnTo>
                  <a:lnTo>
                    <a:pt x="1735" y="3"/>
                  </a:lnTo>
                  <a:lnTo>
                    <a:pt x="1726" y="0"/>
                  </a:lnTo>
                  <a:lnTo>
                    <a:pt x="1720" y="0"/>
                  </a:lnTo>
                  <a:close/>
                </a:path>
              </a:pathLst>
            </a:custGeom>
            <a:solidFill>
              <a:srgbClr val="456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23" name="Freeform 76"/>
            <p:cNvSpPr>
              <a:spLocks/>
            </p:cNvSpPr>
            <p:nvPr/>
          </p:nvSpPr>
          <p:spPr bwMode="auto">
            <a:xfrm>
              <a:off x="6122964" y="2970193"/>
              <a:ext cx="142875" cy="120650"/>
            </a:xfrm>
            <a:custGeom>
              <a:avLst/>
              <a:gdLst>
                <a:gd name="T0" fmla="*/ 2147483647 w 270"/>
                <a:gd name="T1" fmla="*/ 0 h 230"/>
                <a:gd name="T2" fmla="*/ 2147483647 w 270"/>
                <a:gd name="T3" fmla="*/ 2147483647 h 230"/>
                <a:gd name="T4" fmla="*/ 2147483647 w 270"/>
                <a:gd name="T5" fmla="*/ 2147483647 h 230"/>
                <a:gd name="T6" fmla="*/ 0 w 270"/>
                <a:gd name="T7" fmla="*/ 2147483647 h 230"/>
                <a:gd name="T8" fmla="*/ 2147483647 w 270"/>
                <a:gd name="T9" fmla="*/ 2147483647 h 230"/>
                <a:gd name="T10" fmla="*/ 2147483647 w 270"/>
                <a:gd name="T11" fmla="*/ 2147483647 h 230"/>
                <a:gd name="T12" fmla="*/ 2147483647 w 270"/>
                <a:gd name="T13" fmla="*/ 2147483647 h 230"/>
                <a:gd name="T14" fmla="*/ 2147483647 w 270"/>
                <a:gd name="T15" fmla="*/ 2147483647 h 230"/>
                <a:gd name="T16" fmla="*/ 2147483647 w 270"/>
                <a:gd name="T17" fmla="*/ 2147483647 h 230"/>
                <a:gd name="T18" fmla="*/ 2147483647 w 270"/>
                <a:gd name="T19" fmla="*/ 2147483647 h 230"/>
                <a:gd name="T20" fmla="*/ 2147483647 w 270"/>
                <a:gd name="T21" fmla="*/ 2147483647 h 230"/>
                <a:gd name="T22" fmla="*/ 2147483647 w 270"/>
                <a:gd name="T23" fmla="*/ 2147483647 h 230"/>
                <a:gd name="T24" fmla="*/ 2147483647 w 270"/>
                <a:gd name="T25" fmla="*/ 2147483647 h 230"/>
                <a:gd name="T26" fmla="*/ 2147483647 w 270"/>
                <a:gd name="T27" fmla="*/ 2147483647 h 230"/>
                <a:gd name="T28" fmla="*/ 2147483647 w 270"/>
                <a:gd name="T29" fmla="*/ 2147483647 h 230"/>
                <a:gd name="T30" fmla="*/ 2147483647 w 270"/>
                <a:gd name="T31" fmla="*/ 2147483647 h 230"/>
                <a:gd name="T32" fmla="*/ 2147483647 w 270"/>
                <a:gd name="T33" fmla="*/ 2147483647 h 230"/>
                <a:gd name="T34" fmla="*/ 2147483647 w 270"/>
                <a:gd name="T35" fmla="*/ 0 h 23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70"/>
                <a:gd name="T55" fmla="*/ 0 h 230"/>
                <a:gd name="T56" fmla="*/ 270 w 270"/>
                <a:gd name="T57" fmla="*/ 230 h 23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0" h="230">
                  <a:moveTo>
                    <a:pt x="156" y="0"/>
                  </a:moveTo>
                  <a:lnTo>
                    <a:pt x="118" y="125"/>
                  </a:lnTo>
                  <a:lnTo>
                    <a:pt x="35" y="163"/>
                  </a:lnTo>
                  <a:lnTo>
                    <a:pt x="0" y="217"/>
                  </a:lnTo>
                  <a:lnTo>
                    <a:pt x="61" y="230"/>
                  </a:lnTo>
                  <a:lnTo>
                    <a:pt x="118" y="163"/>
                  </a:lnTo>
                  <a:lnTo>
                    <a:pt x="127" y="166"/>
                  </a:lnTo>
                  <a:lnTo>
                    <a:pt x="153" y="171"/>
                  </a:lnTo>
                  <a:lnTo>
                    <a:pt x="173" y="171"/>
                  </a:lnTo>
                  <a:lnTo>
                    <a:pt x="190" y="163"/>
                  </a:lnTo>
                  <a:lnTo>
                    <a:pt x="190" y="151"/>
                  </a:lnTo>
                  <a:lnTo>
                    <a:pt x="190" y="138"/>
                  </a:lnTo>
                  <a:lnTo>
                    <a:pt x="190" y="123"/>
                  </a:lnTo>
                  <a:lnTo>
                    <a:pt x="193" y="108"/>
                  </a:lnTo>
                  <a:lnTo>
                    <a:pt x="195" y="83"/>
                  </a:lnTo>
                  <a:lnTo>
                    <a:pt x="199" y="74"/>
                  </a:lnTo>
                  <a:lnTo>
                    <a:pt x="270" y="13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456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24" name="Freeform 77"/>
            <p:cNvSpPr>
              <a:spLocks/>
            </p:cNvSpPr>
            <p:nvPr/>
          </p:nvSpPr>
          <p:spPr bwMode="auto">
            <a:xfrm>
              <a:off x="6330927" y="2673330"/>
              <a:ext cx="149225" cy="196850"/>
            </a:xfrm>
            <a:custGeom>
              <a:avLst/>
              <a:gdLst>
                <a:gd name="T0" fmla="*/ 2147483647 w 283"/>
                <a:gd name="T1" fmla="*/ 2147483647 h 373"/>
                <a:gd name="T2" fmla="*/ 2147483647 w 283"/>
                <a:gd name="T3" fmla="*/ 2147483647 h 373"/>
                <a:gd name="T4" fmla="*/ 0 w 283"/>
                <a:gd name="T5" fmla="*/ 2147483647 h 373"/>
                <a:gd name="T6" fmla="*/ 2147483647 w 283"/>
                <a:gd name="T7" fmla="*/ 2147483647 h 373"/>
                <a:gd name="T8" fmla="*/ 2147483647 w 283"/>
                <a:gd name="T9" fmla="*/ 2147483647 h 373"/>
                <a:gd name="T10" fmla="*/ 2147483647 w 283"/>
                <a:gd name="T11" fmla="*/ 0 h 373"/>
                <a:gd name="T12" fmla="*/ 2147483647 w 283"/>
                <a:gd name="T13" fmla="*/ 2147483647 h 3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3"/>
                <a:gd name="T22" fmla="*/ 0 h 373"/>
                <a:gd name="T23" fmla="*/ 283 w 283"/>
                <a:gd name="T24" fmla="*/ 373 h 3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3" h="373">
                  <a:moveTo>
                    <a:pt x="186" y="26"/>
                  </a:moveTo>
                  <a:lnTo>
                    <a:pt x="140" y="248"/>
                  </a:lnTo>
                  <a:lnTo>
                    <a:pt x="0" y="373"/>
                  </a:lnTo>
                  <a:lnTo>
                    <a:pt x="166" y="316"/>
                  </a:lnTo>
                  <a:lnTo>
                    <a:pt x="200" y="175"/>
                  </a:lnTo>
                  <a:lnTo>
                    <a:pt x="283" y="0"/>
                  </a:lnTo>
                  <a:lnTo>
                    <a:pt x="186" y="26"/>
                  </a:lnTo>
                  <a:close/>
                </a:path>
              </a:pathLst>
            </a:custGeom>
            <a:solidFill>
              <a:srgbClr val="456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25" name="Freeform 78"/>
            <p:cNvSpPr>
              <a:spLocks/>
            </p:cNvSpPr>
            <p:nvPr/>
          </p:nvSpPr>
          <p:spPr bwMode="auto">
            <a:xfrm>
              <a:off x="6062639" y="2106593"/>
              <a:ext cx="258763" cy="263525"/>
            </a:xfrm>
            <a:custGeom>
              <a:avLst/>
              <a:gdLst>
                <a:gd name="T0" fmla="*/ 2147483647 w 488"/>
                <a:gd name="T1" fmla="*/ 2147483647 h 497"/>
                <a:gd name="T2" fmla="*/ 2147483647 w 488"/>
                <a:gd name="T3" fmla="*/ 2147483647 h 497"/>
                <a:gd name="T4" fmla="*/ 2147483647 w 488"/>
                <a:gd name="T5" fmla="*/ 2147483647 h 497"/>
                <a:gd name="T6" fmla="*/ 2147483647 w 488"/>
                <a:gd name="T7" fmla="*/ 2147483647 h 497"/>
                <a:gd name="T8" fmla="*/ 2147483647 w 488"/>
                <a:gd name="T9" fmla="*/ 2147483647 h 497"/>
                <a:gd name="T10" fmla="*/ 2147483647 w 488"/>
                <a:gd name="T11" fmla="*/ 2147483647 h 497"/>
                <a:gd name="T12" fmla="*/ 2147483647 w 488"/>
                <a:gd name="T13" fmla="*/ 2147483647 h 497"/>
                <a:gd name="T14" fmla="*/ 2147483647 w 488"/>
                <a:gd name="T15" fmla="*/ 2147483647 h 497"/>
                <a:gd name="T16" fmla="*/ 2147483647 w 488"/>
                <a:gd name="T17" fmla="*/ 2147483647 h 497"/>
                <a:gd name="T18" fmla="*/ 2147483647 w 488"/>
                <a:gd name="T19" fmla="*/ 2147483647 h 497"/>
                <a:gd name="T20" fmla="*/ 2147483647 w 488"/>
                <a:gd name="T21" fmla="*/ 2147483647 h 497"/>
                <a:gd name="T22" fmla="*/ 2147483647 w 488"/>
                <a:gd name="T23" fmla="*/ 2147483647 h 497"/>
                <a:gd name="T24" fmla="*/ 2147483647 w 488"/>
                <a:gd name="T25" fmla="*/ 2147483647 h 497"/>
                <a:gd name="T26" fmla="*/ 2147483647 w 488"/>
                <a:gd name="T27" fmla="*/ 2147483647 h 497"/>
                <a:gd name="T28" fmla="*/ 2147483647 w 488"/>
                <a:gd name="T29" fmla="*/ 2147483647 h 497"/>
                <a:gd name="T30" fmla="*/ 2147483647 w 488"/>
                <a:gd name="T31" fmla="*/ 2147483647 h 497"/>
                <a:gd name="T32" fmla="*/ 2147483647 w 488"/>
                <a:gd name="T33" fmla="*/ 2147483647 h 497"/>
                <a:gd name="T34" fmla="*/ 2147483647 w 488"/>
                <a:gd name="T35" fmla="*/ 2147483647 h 497"/>
                <a:gd name="T36" fmla="*/ 2147483647 w 488"/>
                <a:gd name="T37" fmla="*/ 2147483647 h 497"/>
                <a:gd name="T38" fmla="*/ 2147483647 w 488"/>
                <a:gd name="T39" fmla="*/ 2147483647 h 497"/>
                <a:gd name="T40" fmla="*/ 2147483647 w 488"/>
                <a:gd name="T41" fmla="*/ 2147483647 h 497"/>
                <a:gd name="T42" fmla="*/ 2147483647 w 488"/>
                <a:gd name="T43" fmla="*/ 2147483647 h 497"/>
                <a:gd name="T44" fmla="*/ 2147483647 w 488"/>
                <a:gd name="T45" fmla="*/ 2147483647 h 497"/>
                <a:gd name="T46" fmla="*/ 2147483647 w 488"/>
                <a:gd name="T47" fmla="*/ 2147483647 h 497"/>
                <a:gd name="T48" fmla="*/ 2147483647 w 488"/>
                <a:gd name="T49" fmla="*/ 2147483647 h 497"/>
                <a:gd name="T50" fmla="*/ 2147483647 w 488"/>
                <a:gd name="T51" fmla="*/ 2147483647 h 497"/>
                <a:gd name="T52" fmla="*/ 2147483647 w 488"/>
                <a:gd name="T53" fmla="*/ 2147483647 h 497"/>
                <a:gd name="T54" fmla="*/ 2147483647 w 488"/>
                <a:gd name="T55" fmla="*/ 2147483647 h 497"/>
                <a:gd name="T56" fmla="*/ 2147483647 w 488"/>
                <a:gd name="T57" fmla="*/ 2147483647 h 497"/>
                <a:gd name="T58" fmla="*/ 2147483647 w 488"/>
                <a:gd name="T59" fmla="*/ 2147483647 h 497"/>
                <a:gd name="T60" fmla="*/ 2147483647 w 488"/>
                <a:gd name="T61" fmla="*/ 2147483647 h 497"/>
                <a:gd name="T62" fmla="*/ 2147483647 w 488"/>
                <a:gd name="T63" fmla="*/ 2147483647 h 497"/>
                <a:gd name="T64" fmla="*/ 2147483647 w 488"/>
                <a:gd name="T65" fmla="*/ 2147483647 h 497"/>
                <a:gd name="T66" fmla="*/ 2147483647 w 488"/>
                <a:gd name="T67" fmla="*/ 2147483647 h 497"/>
                <a:gd name="T68" fmla="*/ 2147483647 w 488"/>
                <a:gd name="T69" fmla="*/ 2147483647 h 497"/>
                <a:gd name="T70" fmla="*/ 2147483647 w 488"/>
                <a:gd name="T71" fmla="*/ 2147483647 h 497"/>
                <a:gd name="T72" fmla="*/ 2147483647 w 488"/>
                <a:gd name="T73" fmla="*/ 2147483647 h 497"/>
                <a:gd name="T74" fmla="*/ 2147483647 w 488"/>
                <a:gd name="T75" fmla="*/ 2147483647 h 497"/>
                <a:gd name="T76" fmla="*/ 2147483647 w 488"/>
                <a:gd name="T77" fmla="*/ 2147483647 h 497"/>
                <a:gd name="T78" fmla="*/ 2147483647 w 488"/>
                <a:gd name="T79" fmla="*/ 2147483647 h 497"/>
                <a:gd name="T80" fmla="*/ 2147483647 w 488"/>
                <a:gd name="T81" fmla="*/ 2147483647 h 497"/>
                <a:gd name="T82" fmla="*/ 2147483647 w 488"/>
                <a:gd name="T83" fmla="*/ 0 h 497"/>
                <a:gd name="T84" fmla="*/ 2147483647 w 488"/>
                <a:gd name="T85" fmla="*/ 2147483647 h 497"/>
                <a:gd name="T86" fmla="*/ 2147483647 w 488"/>
                <a:gd name="T87" fmla="*/ 2147483647 h 497"/>
                <a:gd name="T88" fmla="*/ 2147483647 w 488"/>
                <a:gd name="T89" fmla="*/ 2147483647 h 49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8"/>
                <a:gd name="T136" fmla="*/ 0 h 497"/>
                <a:gd name="T137" fmla="*/ 488 w 488"/>
                <a:gd name="T138" fmla="*/ 497 h 49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8" h="497">
                  <a:moveTo>
                    <a:pt x="109" y="107"/>
                  </a:moveTo>
                  <a:lnTo>
                    <a:pt x="80" y="115"/>
                  </a:lnTo>
                  <a:lnTo>
                    <a:pt x="60" y="127"/>
                  </a:lnTo>
                  <a:lnTo>
                    <a:pt x="40" y="136"/>
                  </a:lnTo>
                  <a:lnTo>
                    <a:pt x="29" y="149"/>
                  </a:lnTo>
                  <a:lnTo>
                    <a:pt x="14" y="161"/>
                  </a:lnTo>
                  <a:lnTo>
                    <a:pt x="9" y="182"/>
                  </a:lnTo>
                  <a:lnTo>
                    <a:pt x="2" y="199"/>
                  </a:lnTo>
                  <a:lnTo>
                    <a:pt x="2" y="224"/>
                  </a:lnTo>
                  <a:lnTo>
                    <a:pt x="0" y="248"/>
                  </a:lnTo>
                  <a:lnTo>
                    <a:pt x="2" y="261"/>
                  </a:lnTo>
                  <a:lnTo>
                    <a:pt x="2" y="276"/>
                  </a:lnTo>
                  <a:lnTo>
                    <a:pt x="11" y="296"/>
                  </a:lnTo>
                  <a:lnTo>
                    <a:pt x="14" y="305"/>
                  </a:lnTo>
                  <a:lnTo>
                    <a:pt x="22" y="316"/>
                  </a:lnTo>
                  <a:lnTo>
                    <a:pt x="31" y="328"/>
                  </a:lnTo>
                  <a:lnTo>
                    <a:pt x="46" y="342"/>
                  </a:lnTo>
                  <a:lnTo>
                    <a:pt x="71" y="351"/>
                  </a:lnTo>
                  <a:lnTo>
                    <a:pt x="101" y="353"/>
                  </a:lnTo>
                  <a:lnTo>
                    <a:pt x="112" y="353"/>
                  </a:lnTo>
                  <a:lnTo>
                    <a:pt x="123" y="357"/>
                  </a:lnTo>
                  <a:lnTo>
                    <a:pt x="129" y="366"/>
                  </a:lnTo>
                  <a:lnTo>
                    <a:pt x="138" y="379"/>
                  </a:lnTo>
                  <a:lnTo>
                    <a:pt x="138" y="391"/>
                  </a:lnTo>
                  <a:lnTo>
                    <a:pt x="140" y="408"/>
                  </a:lnTo>
                  <a:lnTo>
                    <a:pt x="143" y="423"/>
                  </a:lnTo>
                  <a:lnTo>
                    <a:pt x="152" y="437"/>
                  </a:lnTo>
                  <a:lnTo>
                    <a:pt x="158" y="445"/>
                  </a:lnTo>
                  <a:lnTo>
                    <a:pt x="167" y="458"/>
                  </a:lnTo>
                  <a:lnTo>
                    <a:pt x="178" y="458"/>
                  </a:lnTo>
                  <a:lnTo>
                    <a:pt x="195" y="458"/>
                  </a:lnTo>
                  <a:lnTo>
                    <a:pt x="206" y="449"/>
                  </a:lnTo>
                  <a:lnTo>
                    <a:pt x="221" y="443"/>
                  </a:lnTo>
                  <a:lnTo>
                    <a:pt x="230" y="432"/>
                  </a:lnTo>
                  <a:lnTo>
                    <a:pt x="239" y="425"/>
                  </a:lnTo>
                  <a:lnTo>
                    <a:pt x="244" y="417"/>
                  </a:lnTo>
                  <a:lnTo>
                    <a:pt x="250" y="405"/>
                  </a:lnTo>
                  <a:lnTo>
                    <a:pt x="258" y="391"/>
                  </a:lnTo>
                  <a:lnTo>
                    <a:pt x="272" y="379"/>
                  </a:lnTo>
                  <a:lnTo>
                    <a:pt x="285" y="366"/>
                  </a:lnTo>
                  <a:lnTo>
                    <a:pt x="301" y="353"/>
                  </a:lnTo>
                  <a:lnTo>
                    <a:pt x="322" y="351"/>
                  </a:lnTo>
                  <a:lnTo>
                    <a:pt x="347" y="351"/>
                  </a:lnTo>
                  <a:lnTo>
                    <a:pt x="368" y="351"/>
                  </a:lnTo>
                  <a:lnTo>
                    <a:pt x="388" y="353"/>
                  </a:lnTo>
                  <a:lnTo>
                    <a:pt x="401" y="366"/>
                  </a:lnTo>
                  <a:lnTo>
                    <a:pt x="416" y="379"/>
                  </a:lnTo>
                  <a:lnTo>
                    <a:pt x="421" y="394"/>
                  </a:lnTo>
                  <a:lnTo>
                    <a:pt x="425" y="412"/>
                  </a:lnTo>
                  <a:lnTo>
                    <a:pt x="425" y="432"/>
                  </a:lnTo>
                  <a:lnTo>
                    <a:pt x="428" y="449"/>
                  </a:lnTo>
                  <a:lnTo>
                    <a:pt x="425" y="463"/>
                  </a:lnTo>
                  <a:lnTo>
                    <a:pt x="425" y="483"/>
                  </a:lnTo>
                  <a:lnTo>
                    <a:pt x="425" y="489"/>
                  </a:lnTo>
                  <a:lnTo>
                    <a:pt x="425" y="497"/>
                  </a:lnTo>
                  <a:lnTo>
                    <a:pt x="425" y="489"/>
                  </a:lnTo>
                  <a:lnTo>
                    <a:pt x="434" y="486"/>
                  </a:lnTo>
                  <a:lnTo>
                    <a:pt x="442" y="471"/>
                  </a:lnTo>
                  <a:lnTo>
                    <a:pt x="456" y="458"/>
                  </a:lnTo>
                  <a:lnTo>
                    <a:pt x="465" y="434"/>
                  </a:lnTo>
                  <a:lnTo>
                    <a:pt x="476" y="419"/>
                  </a:lnTo>
                  <a:lnTo>
                    <a:pt x="482" y="403"/>
                  </a:lnTo>
                  <a:lnTo>
                    <a:pt x="488" y="386"/>
                  </a:lnTo>
                  <a:lnTo>
                    <a:pt x="485" y="368"/>
                  </a:lnTo>
                  <a:lnTo>
                    <a:pt x="480" y="353"/>
                  </a:lnTo>
                  <a:lnTo>
                    <a:pt x="471" y="340"/>
                  </a:lnTo>
                  <a:lnTo>
                    <a:pt x="462" y="325"/>
                  </a:lnTo>
                  <a:lnTo>
                    <a:pt x="447" y="311"/>
                  </a:lnTo>
                  <a:lnTo>
                    <a:pt x="436" y="299"/>
                  </a:lnTo>
                  <a:lnTo>
                    <a:pt x="421" y="285"/>
                  </a:lnTo>
                  <a:lnTo>
                    <a:pt x="410" y="279"/>
                  </a:lnTo>
                  <a:lnTo>
                    <a:pt x="393" y="270"/>
                  </a:lnTo>
                  <a:lnTo>
                    <a:pt x="379" y="265"/>
                  </a:lnTo>
                  <a:lnTo>
                    <a:pt x="362" y="261"/>
                  </a:lnTo>
                  <a:lnTo>
                    <a:pt x="347" y="261"/>
                  </a:lnTo>
                  <a:lnTo>
                    <a:pt x="331" y="261"/>
                  </a:lnTo>
                  <a:lnTo>
                    <a:pt x="313" y="265"/>
                  </a:lnTo>
                  <a:lnTo>
                    <a:pt x="296" y="270"/>
                  </a:lnTo>
                  <a:lnTo>
                    <a:pt x="281" y="279"/>
                  </a:lnTo>
                  <a:lnTo>
                    <a:pt x="267" y="285"/>
                  </a:lnTo>
                  <a:lnTo>
                    <a:pt x="252" y="285"/>
                  </a:lnTo>
                  <a:lnTo>
                    <a:pt x="241" y="279"/>
                  </a:lnTo>
                  <a:lnTo>
                    <a:pt x="232" y="279"/>
                  </a:lnTo>
                  <a:lnTo>
                    <a:pt x="215" y="270"/>
                  </a:lnTo>
                  <a:lnTo>
                    <a:pt x="201" y="259"/>
                  </a:lnTo>
                  <a:lnTo>
                    <a:pt x="184" y="265"/>
                  </a:lnTo>
                  <a:lnTo>
                    <a:pt x="169" y="285"/>
                  </a:lnTo>
                  <a:lnTo>
                    <a:pt x="158" y="287"/>
                  </a:lnTo>
                  <a:lnTo>
                    <a:pt x="149" y="290"/>
                  </a:lnTo>
                  <a:lnTo>
                    <a:pt x="140" y="287"/>
                  </a:lnTo>
                  <a:lnTo>
                    <a:pt x="132" y="279"/>
                  </a:lnTo>
                  <a:lnTo>
                    <a:pt x="117" y="261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6" y="224"/>
                  </a:lnTo>
                  <a:lnTo>
                    <a:pt x="77" y="213"/>
                  </a:lnTo>
                  <a:lnTo>
                    <a:pt x="77" y="207"/>
                  </a:lnTo>
                  <a:lnTo>
                    <a:pt x="80" y="202"/>
                  </a:lnTo>
                  <a:lnTo>
                    <a:pt x="94" y="207"/>
                  </a:lnTo>
                  <a:lnTo>
                    <a:pt x="109" y="207"/>
                  </a:lnTo>
                  <a:lnTo>
                    <a:pt x="125" y="207"/>
                  </a:lnTo>
                  <a:lnTo>
                    <a:pt x="140" y="213"/>
                  </a:lnTo>
                  <a:lnTo>
                    <a:pt x="158" y="222"/>
                  </a:lnTo>
                  <a:lnTo>
                    <a:pt x="186" y="224"/>
                  </a:lnTo>
                  <a:lnTo>
                    <a:pt x="215" y="222"/>
                  </a:lnTo>
                  <a:lnTo>
                    <a:pt x="232" y="207"/>
                  </a:lnTo>
                  <a:lnTo>
                    <a:pt x="241" y="193"/>
                  </a:lnTo>
                  <a:lnTo>
                    <a:pt x="241" y="182"/>
                  </a:lnTo>
                  <a:lnTo>
                    <a:pt x="241" y="173"/>
                  </a:lnTo>
                  <a:lnTo>
                    <a:pt x="239" y="158"/>
                  </a:lnTo>
                  <a:lnTo>
                    <a:pt x="235" y="144"/>
                  </a:lnTo>
                  <a:lnTo>
                    <a:pt x="230" y="123"/>
                  </a:lnTo>
                  <a:lnTo>
                    <a:pt x="232" y="107"/>
                  </a:lnTo>
                  <a:lnTo>
                    <a:pt x="235" y="92"/>
                  </a:lnTo>
                  <a:lnTo>
                    <a:pt x="241" y="81"/>
                  </a:lnTo>
                  <a:lnTo>
                    <a:pt x="241" y="66"/>
                  </a:lnTo>
                  <a:lnTo>
                    <a:pt x="244" y="55"/>
                  </a:lnTo>
                  <a:lnTo>
                    <a:pt x="239" y="44"/>
                  </a:lnTo>
                  <a:lnTo>
                    <a:pt x="226" y="35"/>
                  </a:lnTo>
                  <a:lnTo>
                    <a:pt x="209" y="18"/>
                  </a:lnTo>
                  <a:lnTo>
                    <a:pt x="195" y="11"/>
                  </a:lnTo>
                  <a:lnTo>
                    <a:pt x="184" y="3"/>
                  </a:lnTo>
                  <a:lnTo>
                    <a:pt x="175" y="3"/>
                  </a:lnTo>
                  <a:lnTo>
                    <a:pt x="160" y="0"/>
                  </a:lnTo>
                  <a:lnTo>
                    <a:pt x="158" y="3"/>
                  </a:lnTo>
                  <a:lnTo>
                    <a:pt x="149" y="0"/>
                  </a:lnTo>
                  <a:lnTo>
                    <a:pt x="138" y="3"/>
                  </a:lnTo>
                  <a:lnTo>
                    <a:pt x="129" y="3"/>
                  </a:lnTo>
                  <a:lnTo>
                    <a:pt x="129" y="11"/>
                  </a:lnTo>
                  <a:lnTo>
                    <a:pt x="132" y="24"/>
                  </a:lnTo>
                  <a:lnTo>
                    <a:pt x="147" y="40"/>
                  </a:lnTo>
                  <a:lnTo>
                    <a:pt x="152" y="52"/>
                  </a:lnTo>
                  <a:lnTo>
                    <a:pt x="152" y="66"/>
                  </a:lnTo>
                  <a:lnTo>
                    <a:pt x="147" y="77"/>
                  </a:lnTo>
                  <a:lnTo>
                    <a:pt x="140" y="90"/>
                  </a:lnTo>
                  <a:lnTo>
                    <a:pt x="117" y="101"/>
                  </a:lnTo>
                  <a:lnTo>
                    <a:pt x="109" y="107"/>
                  </a:lnTo>
                  <a:close/>
                </a:path>
              </a:pathLst>
            </a:custGeom>
            <a:solidFill>
              <a:srgbClr val="456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26" name="Freeform 79"/>
            <p:cNvSpPr>
              <a:spLocks/>
            </p:cNvSpPr>
            <p:nvPr/>
          </p:nvSpPr>
          <p:spPr bwMode="auto">
            <a:xfrm>
              <a:off x="6007077" y="2571730"/>
              <a:ext cx="347663" cy="217488"/>
            </a:xfrm>
            <a:custGeom>
              <a:avLst/>
              <a:gdLst>
                <a:gd name="T0" fmla="*/ 2147483647 w 656"/>
                <a:gd name="T1" fmla="*/ 2147483647 h 409"/>
                <a:gd name="T2" fmla="*/ 2147483647 w 656"/>
                <a:gd name="T3" fmla="*/ 2147483647 h 409"/>
                <a:gd name="T4" fmla="*/ 2147483647 w 656"/>
                <a:gd name="T5" fmla="*/ 2147483647 h 409"/>
                <a:gd name="T6" fmla="*/ 2147483647 w 656"/>
                <a:gd name="T7" fmla="*/ 2147483647 h 409"/>
                <a:gd name="T8" fmla="*/ 2147483647 w 656"/>
                <a:gd name="T9" fmla="*/ 2147483647 h 409"/>
                <a:gd name="T10" fmla="*/ 2147483647 w 656"/>
                <a:gd name="T11" fmla="*/ 2147483647 h 409"/>
                <a:gd name="T12" fmla="*/ 2147483647 w 656"/>
                <a:gd name="T13" fmla="*/ 2147483647 h 409"/>
                <a:gd name="T14" fmla="*/ 2147483647 w 656"/>
                <a:gd name="T15" fmla="*/ 2147483647 h 409"/>
                <a:gd name="T16" fmla="*/ 2147483647 w 656"/>
                <a:gd name="T17" fmla="*/ 2147483647 h 409"/>
                <a:gd name="T18" fmla="*/ 2147483647 w 656"/>
                <a:gd name="T19" fmla="*/ 2147483647 h 409"/>
                <a:gd name="T20" fmla="*/ 2147483647 w 656"/>
                <a:gd name="T21" fmla="*/ 2147483647 h 409"/>
                <a:gd name="T22" fmla="*/ 2147483647 w 656"/>
                <a:gd name="T23" fmla="*/ 2147483647 h 409"/>
                <a:gd name="T24" fmla="*/ 2147483647 w 656"/>
                <a:gd name="T25" fmla="*/ 2147483647 h 409"/>
                <a:gd name="T26" fmla="*/ 2147483647 w 656"/>
                <a:gd name="T27" fmla="*/ 2147483647 h 409"/>
                <a:gd name="T28" fmla="*/ 0 w 656"/>
                <a:gd name="T29" fmla="*/ 2147483647 h 409"/>
                <a:gd name="T30" fmla="*/ 2147483647 w 656"/>
                <a:gd name="T31" fmla="*/ 2147483647 h 409"/>
                <a:gd name="T32" fmla="*/ 2147483647 w 656"/>
                <a:gd name="T33" fmla="*/ 2147483647 h 409"/>
                <a:gd name="T34" fmla="*/ 2147483647 w 656"/>
                <a:gd name="T35" fmla="*/ 2147483647 h 409"/>
                <a:gd name="T36" fmla="*/ 2147483647 w 656"/>
                <a:gd name="T37" fmla="*/ 2147483647 h 409"/>
                <a:gd name="T38" fmla="*/ 2147483647 w 656"/>
                <a:gd name="T39" fmla="*/ 2147483647 h 409"/>
                <a:gd name="T40" fmla="*/ 2147483647 w 656"/>
                <a:gd name="T41" fmla="*/ 2147483647 h 409"/>
                <a:gd name="T42" fmla="*/ 2147483647 w 656"/>
                <a:gd name="T43" fmla="*/ 2147483647 h 409"/>
                <a:gd name="T44" fmla="*/ 2147483647 w 656"/>
                <a:gd name="T45" fmla="*/ 2147483647 h 409"/>
                <a:gd name="T46" fmla="*/ 2147483647 w 656"/>
                <a:gd name="T47" fmla="*/ 2147483647 h 409"/>
                <a:gd name="T48" fmla="*/ 2147483647 w 656"/>
                <a:gd name="T49" fmla="*/ 2147483647 h 409"/>
                <a:gd name="T50" fmla="*/ 2147483647 w 656"/>
                <a:gd name="T51" fmla="*/ 2147483647 h 409"/>
                <a:gd name="T52" fmla="*/ 2147483647 w 656"/>
                <a:gd name="T53" fmla="*/ 2147483647 h 409"/>
                <a:gd name="T54" fmla="*/ 2147483647 w 656"/>
                <a:gd name="T55" fmla="*/ 2147483647 h 409"/>
                <a:gd name="T56" fmla="*/ 2147483647 w 656"/>
                <a:gd name="T57" fmla="*/ 2147483647 h 409"/>
                <a:gd name="T58" fmla="*/ 2147483647 w 656"/>
                <a:gd name="T59" fmla="*/ 2147483647 h 409"/>
                <a:gd name="T60" fmla="*/ 2147483647 w 656"/>
                <a:gd name="T61" fmla="*/ 2147483647 h 409"/>
                <a:gd name="T62" fmla="*/ 2147483647 w 656"/>
                <a:gd name="T63" fmla="*/ 2147483647 h 409"/>
                <a:gd name="T64" fmla="*/ 2147483647 w 656"/>
                <a:gd name="T65" fmla="*/ 2147483647 h 409"/>
                <a:gd name="T66" fmla="*/ 2147483647 w 656"/>
                <a:gd name="T67" fmla="*/ 2147483647 h 409"/>
                <a:gd name="T68" fmla="*/ 2147483647 w 656"/>
                <a:gd name="T69" fmla="*/ 2147483647 h 409"/>
                <a:gd name="T70" fmla="*/ 2147483647 w 656"/>
                <a:gd name="T71" fmla="*/ 2147483647 h 409"/>
                <a:gd name="T72" fmla="*/ 2147483647 w 656"/>
                <a:gd name="T73" fmla="*/ 2147483647 h 409"/>
                <a:gd name="T74" fmla="*/ 2147483647 w 656"/>
                <a:gd name="T75" fmla="*/ 2147483647 h 409"/>
                <a:gd name="T76" fmla="*/ 2147483647 w 656"/>
                <a:gd name="T77" fmla="*/ 2147483647 h 409"/>
                <a:gd name="T78" fmla="*/ 2147483647 w 656"/>
                <a:gd name="T79" fmla="*/ 2147483647 h 409"/>
                <a:gd name="T80" fmla="*/ 2147483647 w 656"/>
                <a:gd name="T81" fmla="*/ 0 h 409"/>
                <a:gd name="T82" fmla="*/ 2147483647 w 656"/>
                <a:gd name="T83" fmla="*/ 0 h 409"/>
                <a:gd name="T84" fmla="*/ 2147483647 w 656"/>
                <a:gd name="T85" fmla="*/ 0 h 409"/>
                <a:gd name="T86" fmla="*/ 2147483647 w 656"/>
                <a:gd name="T87" fmla="*/ 2147483647 h 409"/>
                <a:gd name="T88" fmla="*/ 2147483647 w 656"/>
                <a:gd name="T89" fmla="*/ 2147483647 h 409"/>
                <a:gd name="T90" fmla="*/ 2147483647 w 656"/>
                <a:gd name="T91" fmla="*/ 2147483647 h 409"/>
                <a:gd name="T92" fmla="*/ 2147483647 w 656"/>
                <a:gd name="T93" fmla="*/ 2147483647 h 409"/>
                <a:gd name="T94" fmla="*/ 2147483647 w 656"/>
                <a:gd name="T95" fmla="*/ 2147483647 h 409"/>
                <a:gd name="T96" fmla="*/ 2147483647 w 656"/>
                <a:gd name="T97" fmla="*/ 2147483647 h 409"/>
                <a:gd name="T98" fmla="*/ 2147483647 w 656"/>
                <a:gd name="T99" fmla="*/ 2147483647 h 409"/>
                <a:gd name="T100" fmla="*/ 2147483647 w 656"/>
                <a:gd name="T101" fmla="*/ 2147483647 h 409"/>
                <a:gd name="T102" fmla="*/ 2147483647 w 656"/>
                <a:gd name="T103" fmla="*/ 2147483647 h 409"/>
                <a:gd name="T104" fmla="*/ 2147483647 w 656"/>
                <a:gd name="T105" fmla="*/ 2147483647 h 40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56"/>
                <a:gd name="T160" fmla="*/ 0 h 409"/>
                <a:gd name="T161" fmla="*/ 656 w 656"/>
                <a:gd name="T162" fmla="*/ 409 h 40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56" h="409">
                  <a:moveTo>
                    <a:pt x="271" y="175"/>
                  </a:moveTo>
                  <a:lnTo>
                    <a:pt x="279" y="175"/>
                  </a:lnTo>
                  <a:lnTo>
                    <a:pt x="308" y="188"/>
                  </a:lnTo>
                  <a:lnTo>
                    <a:pt x="319" y="190"/>
                  </a:lnTo>
                  <a:lnTo>
                    <a:pt x="334" y="201"/>
                  </a:lnTo>
                  <a:lnTo>
                    <a:pt x="339" y="216"/>
                  </a:lnTo>
                  <a:lnTo>
                    <a:pt x="345" y="230"/>
                  </a:lnTo>
                  <a:lnTo>
                    <a:pt x="339" y="245"/>
                  </a:lnTo>
                  <a:lnTo>
                    <a:pt x="336" y="262"/>
                  </a:lnTo>
                  <a:lnTo>
                    <a:pt x="328" y="273"/>
                  </a:lnTo>
                  <a:lnTo>
                    <a:pt x="321" y="287"/>
                  </a:lnTo>
                  <a:lnTo>
                    <a:pt x="310" y="293"/>
                  </a:lnTo>
                  <a:lnTo>
                    <a:pt x="297" y="300"/>
                  </a:lnTo>
                  <a:lnTo>
                    <a:pt x="279" y="302"/>
                  </a:lnTo>
                  <a:lnTo>
                    <a:pt x="264" y="305"/>
                  </a:lnTo>
                  <a:lnTo>
                    <a:pt x="242" y="300"/>
                  </a:lnTo>
                  <a:lnTo>
                    <a:pt x="218" y="293"/>
                  </a:lnTo>
                  <a:lnTo>
                    <a:pt x="196" y="293"/>
                  </a:lnTo>
                  <a:lnTo>
                    <a:pt x="175" y="293"/>
                  </a:lnTo>
                  <a:lnTo>
                    <a:pt x="152" y="291"/>
                  </a:lnTo>
                  <a:lnTo>
                    <a:pt x="133" y="293"/>
                  </a:lnTo>
                  <a:lnTo>
                    <a:pt x="115" y="302"/>
                  </a:lnTo>
                  <a:lnTo>
                    <a:pt x="100" y="313"/>
                  </a:lnTo>
                  <a:lnTo>
                    <a:pt x="80" y="326"/>
                  </a:lnTo>
                  <a:lnTo>
                    <a:pt x="60" y="339"/>
                  </a:lnTo>
                  <a:lnTo>
                    <a:pt x="43" y="354"/>
                  </a:lnTo>
                  <a:lnTo>
                    <a:pt x="32" y="370"/>
                  </a:lnTo>
                  <a:lnTo>
                    <a:pt x="14" y="379"/>
                  </a:lnTo>
                  <a:lnTo>
                    <a:pt x="6" y="392"/>
                  </a:lnTo>
                  <a:lnTo>
                    <a:pt x="0" y="397"/>
                  </a:lnTo>
                  <a:lnTo>
                    <a:pt x="0" y="403"/>
                  </a:lnTo>
                  <a:lnTo>
                    <a:pt x="3" y="400"/>
                  </a:lnTo>
                  <a:lnTo>
                    <a:pt x="14" y="397"/>
                  </a:lnTo>
                  <a:lnTo>
                    <a:pt x="32" y="394"/>
                  </a:lnTo>
                  <a:lnTo>
                    <a:pt x="58" y="394"/>
                  </a:lnTo>
                  <a:lnTo>
                    <a:pt x="80" y="385"/>
                  </a:lnTo>
                  <a:lnTo>
                    <a:pt x="104" y="385"/>
                  </a:lnTo>
                  <a:lnTo>
                    <a:pt x="126" y="385"/>
                  </a:lnTo>
                  <a:lnTo>
                    <a:pt x="146" y="394"/>
                  </a:lnTo>
                  <a:lnTo>
                    <a:pt x="159" y="397"/>
                  </a:lnTo>
                  <a:lnTo>
                    <a:pt x="175" y="400"/>
                  </a:lnTo>
                  <a:lnTo>
                    <a:pt x="192" y="403"/>
                  </a:lnTo>
                  <a:lnTo>
                    <a:pt x="213" y="409"/>
                  </a:lnTo>
                  <a:lnTo>
                    <a:pt x="229" y="405"/>
                  </a:lnTo>
                  <a:lnTo>
                    <a:pt x="251" y="403"/>
                  </a:lnTo>
                  <a:lnTo>
                    <a:pt x="267" y="397"/>
                  </a:lnTo>
                  <a:lnTo>
                    <a:pt x="284" y="385"/>
                  </a:lnTo>
                  <a:lnTo>
                    <a:pt x="293" y="374"/>
                  </a:lnTo>
                  <a:lnTo>
                    <a:pt x="305" y="365"/>
                  </a:lnTo>
                  <a:lnTo>
                    <a:pt x="313" y="357"/>
                  </a:lnTo>
                  <a:lnTo>
                    <a:pt x="321" y="354"/>
                  </a:lnTo>
                  <a:lnTo>
                    <a:pt x="328" y="346"/>
                  </a:lnTo>
                  <a:lnTo>
                    <a:pt x="336" y="346"/>
                  </a:lnTo>
                  <a:lnTo>
                    <a:pt x="348" y="346"/>
                  </a:lnTo>
                  <a:lnTo>
                    <a:pt x="367" y="346"/>
                  </a:lnTo>
                  <a:lnTo>
                    <a:pt x="385" y="346"/>
                  </a:lnTo>
                  <a:lnTo>
                    <a:pt x="402" y="339"/>
                  </a:lnTo>
                  <a:lnTo>
                    <a:pt x="422" y="331"/>
                  </a:lnTo>
                  <a:lnTo>
                    <a:pt x="442" y="326"/>
                  </a:lnTo>
                  <a:lnTo>
                    <a:pt x="457" y="311"/>
                  </a:lnTo>
                  <a:lnTo>
                    <a:pt x="474" y="300"/>
                  </a:lnTo>
                  <a:lnTo>
                    <a:pt x="483" y="280"/>
                  </a:lnTo>
                  <a:lnTo>
                    <a:pt x="492" y="267"/>
                  </a:lnTo>
                  <a:lnTo>
                    <a:pt x="494" y="247"/>
                  </a:lnTo>
                  <a:lnTo>
                    <a:pt x="505" y="230"/>
                  </a:lnTo>
                  <a:lnTo>
                    <a:pt x="518" y="216"/>
                  </a:lnTo>
                  <a:lnTo>
                    <a:pt x="534" y="201"/>
                  </a:lnTo>
                  <a:lnTo>
                    <a:pt x="549" y="190"/>
                  </a:lnTo>
                  <a:lnTo>
                    <a:pt x="564" y="175"/>
                  </a:lnTo>
                  <a:lnTo>
                    <a:pt x="575" y="170"/>
                  </a:lnTo>
                  <a:lnTo>
                    <a:pt x="586" y="162"/>
                  </a:lnTo>
                  <a:lnTo>
                    <a:pt x="597" y="135"/>
                  </a:lnTo>
                  <a:lnTo>
                    <a:pt x="615" y="116"/>
                  </a:lnTo>
                  <a:lnTo>
                    <a:pt x="624" y="96"/>
                  </a:lnTo>
                  <a:lnTo>
                    <a:pt x="632" y="81"/>
                  </a:lnTo>
                  <a:lnTo>
                    <a:pt x="641" y="66"/>
                  </a:lnTo>
                  <a:lnTo>
                    <a:pt x="650" y="52"/>
                  </a:lnTo>
                  <a:lnTo>
                    <a:pt x="652" y="35"/>
                  </a:lnTo>
                  <a:lnTo>
                    <a:pt x="656" y="24"/>
                  </a:lnTo>
                  <a:lnTo>
                    <a:pt x="652" y="12"/>
                  </a:lnTo>
                  <a:lnTo>
                    <a:pt x="647" y="9"/>
                  </a:lnTo>
                  <a:lnTo>
                    <a:pt x="630" y="0"/>
                  </a:lnTo>
                  <a:lnTo>
                    <a:pt x="604" y="0"/>
                  </a:lnTo>
                  <a:lnTo>
                    <a:pt x="584" y="0"/>
                  </a:lnTo>
                  <a:lnTo>
                    <a:pt x="566" y="0"/>
                  </a:lnTo>
                  <a:lnTo>
                    <a:pt x="549" y="0"/>
                  </a:lnTo>
                  <a:lnTo>
                    <a:pt x="534" y="9"/>
                  </a:lnTo>
                  <a:lnTo>
                    <a:pt x="518" y="12"/>
                  </a:lnTo>
                  <a:lnTo>
                    <a:pt x="503" y="17"/>
                  </a:lnTo>
                  <a:lnTo>
                    <a:pt x="488" y="29"/>
                  </a:lnTo>
                  <a:lnTo>
                    <a:pt x="483" y="41"/>
                  </a:lnTo>
                  <a:lnTo>
                    <a:pt x="472" y="55"/>
                  </a:lnTo>
                  <a:lnTo>
                    <a:pt x="472" y="75"/>
                  </a:lnTo>
                  <a:lnTo>
                    <a:pt x="468" y="81"/>
                  </a:lnTo>
                  <a:lnTo>
                    <a:pt x="466" y="92"/>
                  </a:lnTo>
                  <a:lnTo>
                    <a:pt x="459" y="101"/>
                  </a:lnTo>
                  <a:lnTo>
                    <a:pt x="454" y="118"/>
                  </a:lnTo>
                  <a:lnTo>
                    <a:pt x="437" y="124"/>
                  </a:lnTo>
                  <a:lnTo>
                    <a:pt x="420" y="135"/>
                  </a:lnTo>
                  <a:lnTo>
                    <a:pt x="396" y="135"/>
                  </a:lnTo>
                  <a:lnTo>
                    <a:pt x="382" y="144"/>
                  </a:lnTo>
                  <a:lnTo>
                    <a:pt x="362" y="144"/>
                  </a:lnTo>
                  <a:lnTo>
                    <a:pt x="348" y="144"/>
                  </a:lnTo>
                  <a:lnTo>
                    <a:pt x="336" y="144"/>
                  </a:lnTo>
                  <a:lnTo>
                    <a:pt x="334" y="144"/>
                  </a:lnTo>
                  <a:lnTo>
                    <a:pt x="271" y="175"/>
                  </a:lnTo>
                  <a:close/>
                </a:path>
              </a:pathLst>
            </a:custGeom>
            <a:solidFill>
              <a:srgbClr val="456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27" name="Freeform 80"/>
            <p:cNvSpPr>
              <a:spLocks/>
            </p:cNvSpPr>
            <p:nvPr/>
          </p:nvSpPr>
          <p:spPr bwMode="auto">
            <a:xfrm>
              <a:off x="5922939" y="1604943"/>
              <a:ext cx="147638" cy="101600"/>
            </a:xfrm>
            <a:custGeom>
              <a:avLst/>
              <a:gdLst>
                <a:gd name="T0" fmla="*/ 2147483647 w 279"/>
                <a:gd name="T1" fmla="*/ 2147483647 h 190"/>
                <a:gd name="T2" fmla="*/ 2147483647 w 279"/>
                <a:gd name="T3" fmla="*/ 2147483647 h 190"/>
                <a:gd name="T4" fmla="*/ 2147483647 w 279"/>
                <a:gd name="T5" fmla="*/ 2147483647 h 190"/>
                <a:gd name="T6" fmla="*/ 2147483647 w 279"/>
                <a:gd name="T7" fmla="*/ 2147483647 h 190"/>
                <a:gd name="T8" fmla="*/ 2147483647 w 279"/>
                <a:gd name="T9" fmla="*/ 2147483647 h 190"/>
                <a:gd name="T10" fmla="*/ 2147483647 w 279"/>
                <a:gd name="T11" fmla="*/ 2147483647 h 190"/>
                <a:gd name="T12" fmla="*/ 2147483647 w 279"/>
                <a:gd name="T13" fmla="*/ 2147483647 h 190"/>
                <a:gd name="T14" fmla="*/ 2147483647 w 279"/>
                <a:gd name="T15" fmla="*/ 2147483647 h 190"/>
                <a:gd name="T16" fmla="*/ 2147483647 w 279"/>
                <a:gd name="T17" fmla="*/ 2147483647 h 190"/>
                <a:gd name="T18" fmla="*/ 2147483647 w 279"/>
                <a:gd name="T19" fmla="*/ 2147483647 h 190"/>
                <a:gd name="T20" fmla="*/ 2147483647 w 279"/>
                <a:gd name="T21" fmla="*/ 2147483647 h 190"/>
                <a:gd name="T22" fmla="*/ 2147483647 w 279"/>
                <a:gd name="T23" fmla="*/ 2147483647 h 190"/>
                <a:gd name="T24" fmla="*/ 2147483647 w 279"/>
                <a:gd name="T25" fmla="*/ 2147483647 h 190"/>
                <a:gd name="T26" fmla="*/ 2147483647 w 279"/>
                <a:gd name="T27" fmla="*/ 2147483647 h 190"/>
                <a:gd name="T28" fmla="*/ 2147483647 w 279"/>
                <a:gd name="T29" fmla="*/ 2147483647 h 190"/>
                <a:gd name="T30" fmla="*/ 0 w 279"/>
                <a:gd name="T31" fmla="*/ 2147483647 h 190"/>
                <a:gd name="T32" fmla="*/ 2147483647 w 279"/>
                <a:gd name="T33" fmla="*/ 2147483647 h 190"/>
                <a:gd name="T34" fmla="*/ 2147483647 w 279"/>
                <a:gd name="T35" fmla="*/ 2147483647 h 190"/>
                <a:gd name="T36" fmla="*/ 2147483647 w 279"/>
                <a:gd name="T37" fmla="*/ 2147483647 h 190"/>
                <a:gd name="T38" fmla="*/ 2147483647 w 279"/>
                <a:gd name="T39" fmla="*/ 2147483647 h 190"/>
                <a:gd name="T40" fmla="*/ 2147483647 w 279"/>
                <a:gd name="T41" fmla="*/ 2147483647 h 190"/>
                <a:gd name="T42" fmla="*/ 2147483647 w 279"/>
                <a:gd name="T43" fmla="*/ 2147483647 h 190"/>
                <a:gd name="T44" fmla="*/ 2147483647 w 279"/>
                <a:gd name="T45" fmla="*/ 2147483647 h 190"/>
                <a:gd name="T46" fmla="*/ 2147483647 w 279"/>
                <a:gd name="T47" fmla="*/ 2147483647 h 190"/>
                <a:gd name="T48" fmla="*/ 2147483647 w 279"/>
                <a:gd name="T49" fmla="*/ 2147483647 h 190"/>
                <a:gd name="T50" fmla="*/ 2147483647 w 279"/>
                <a:gd name="T51" fmla="*/ 2147483647 h 190"/>
                <a:gd name="T52" fmla="*/ 2147483647 w 279"/>
                <a:gd name="T53" fmla="*/ 2147483647 h 190"/>
                <a:gd name="T54" fmla="*/ 2147483647 w 279"/>
                <a:gd name="T55" fmla="*/ 2147483647 h 190"/>
                <a:gd name="T56" fmla="*/ 2147483647 w 279"/>
                <a:gd name="T57" fmla="*/ 2147483647 h 190"/>
                <a:gd name="T58" fmla="*/ 2147483647 w 279"/>
                <a:gd name="T59" fmla="*/ 0 h 190"/>
                <a:gd name="T60" fmla="*/ 2147483647 w 279"/>
                <a:gd name="T61" fmla="*/ 2147483647 h 190"/>
                <a:gd name="T62" fmla="*/ 2147483647 w 279"/>
                <a:gd name="T63" fmla="*/ 2147483647 h 190"/>
                <a:gd name="T64" fmla="*/ 2147483647 w 279"/>
                <a:gd name="T65" fmla="*/ 2147483647 h 190"/>
                <a:gd name="T66" fmla="*/ 2147483647 w 279"/>
                <a:gd name="T67" fmla="*/ 2147483647 h 190"/>
                <a:gd name="T68" fmla="*/ 2147483647 w 279"/>
                <a:gd name="T69" fmla="*/ 2147483647 h 190"/>
                <a:gd name="T70" fmla="*/ 2147483647 w 279"/>
                <a:gd name="T71" fmla="*/ 2147483647 h 190"/>
                <a:gd name="T72" fmla="*/ 2147483647 w 279"/>
                <a:gd name="T73" fmla="*/ 2147483647 h 190"/>
                <a:gd name="T74" fmla="*/ 2147483647 w 279"/>
                <a:gd name="T75" fmla="*/ 2147483647 h 190"/>
                <a:gd name="T76" fmla="*/ 2147483647 w 279"/>
                <a:gd name="T77" fmla="*/ 2147483647 h 190"/>
                <a:gd name="T78" fmla="*/ 2147483647 w 279"/>
                <a:gd name="T79" fmla="*/ 2147483647 h 190"/>
                <a:gd name="T80" fmla="*/ 2147483647 w 279"/>
                <a:gd name="T81" fmla="*/ 2147483647 h 190"/>
                <a:gd name="T82" fmla="*/ 2147483647 w 279"/>
                <a:gd name="T83" fmla="*/ 2147483647 h 190"/>
                <a:gd name="T84" fmla="*/ 2147483647 w 279"/>
                <a:gd name="T85" fmla="*/ 2147483647 h 190"/>
                <a:gd name="T86" fmla="*/ 2147483647 w 279"/>
                <a:gd name="T87" fmla="*/ 2147483647 h 190"/>
                <a:gd name="T88" fmla="*/ 2147483647 w 279"/>
                <a:gd name="T89" fmla="*/ 2147483647 h 19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9"/>
                <a:gd name="T136" fmla="*/ 0 h 190"/>
                <a:gd name="T137" fmla="*/ 279 w 279"/>
                <a:gd name="T138" fmla="*/ 190 h 19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9" h="190">
                  <a:moveTo>
                    <a:pt x="239" y="190"/>
                  </a:moveTo>
                  <a:lnTo>
                    <a:pt x="239" y="179"/>
                  </a:lnTo>
                  <a:lnTo>
                    <a:pt x="239" y="155"/>
                  </a:lnTo>
                  <a:lnTo>
                    <a:pt x="233" y="140"/>
                  </a:lnTo>
                  <a:lnTo>
                    <a:pt x="224" y="129"/>
                  </a:lnTo>
                  <a:lnTo>
                    <a:pt x="210" y="118"/>
                  </a:lnTo>
                  <a:lnTo>
                    <a:pt x="193" y="112"/>
                  </a:lnTo>
                  <a:lnTo>
                    <a:pt x="167" y="107"/>
                  </a:lnTo>
                  <a:lnTo>
                    <a:pt x="147" y="109"/>
                  </a:lnTo>
                  <a:lnTo>
                    <a:pt x="127" y="112"/>
                  </a:lnTo>
                  <a:lnTo>
                    <a:pt x="110" y="118"/>
                  </a:lnTo>
                  <a:lnTo>
                    <a:pt x="81" y="129"/>
                  </a:lnTo>
                  <a:lnTo>
                    <a:pt x="52" y="133"/>
                  </a:lnTo>
                  <a:lnTo>
                    <a:pt x="24" y="120"/>
                  </a:lnTo>
                  <a:lnTo>
                    <a:pt x="6" y="103"/>
                  </a:lnTo>
                  <a:lnTo>
                    <a:pt x="0" y="87"/>
                  </a:lnTo>
                  <a:lnTo>
                    <a:pt x="18" y="70"/>
                  </a:lnTo>
                  <a:lnTo>
                    <a:pt x="29" y="61"/>
                  </a:lnTo>
                  <a:lnTo>
                    <a:pt x="44" y="57"/>
                  </a:lnTo>
                  <a:lnTo>
                    <a:pt x="61" y="57"/>
                  </a:lnTo>
                  <a:lnTo>
                    <a:pt x="77" y="57"/>
                  </a:lnTo>
                  <a:lnTo>
                    <a:pt x="95" y="55"/>
                  </a:lnTo>
                  <a:lnTo>
                    <a:pt x="112" y="55"/>
                  </a:lnTo>
                  <a:lnTo>
                    <a:pt x="129" y="50"/>
                  </a:lnTo>
                  <a:lnTo>
                    <a:pt x="149" y="43"/>
                  </a:lnTo>
                  <a:lnTo>
                    <a:pt x="164" y="32"/>
                  </a:lnTo>
                  <a:lnTo>
                    <a:pt x="178" y="24"/>
                  </a:lnTo>
                  <a:lnTo>
                    <a:pt x="190" y="11"/>
                  </a:lnTo>
                  <a:lnTo>
                    <a:pt x="204" y="6"/>
                  </a:lnTo>
                  <a:lnTo>
                    <a:pt x="215" y="0"/>
                  </a:lnTo>
                  <a:lnTo>
                    <a:pt x="228" y="4"/>
                  </a:lnTo>
                  <a:lnTo>
                    <a:pt x="236" y="6"/>
                  </a:lnTo>
                  <a:lnTo>
                    <a:pt x="250" y="20"/>
                  </a:lnTo>
                  <a:lnTo>
                    <a:pt x="259" y="32"/>
                  </a:lnTo>
                  <a:lnTo>
                    <a:pt x="265" y="43"/>
                  </a:lnTo>
                  <a:lnTo>
                    <a:pt x="270" y="50"/>
                  </a:lnTo>
                  <a:lnTo>
                    <a:pt x="276" y="61"/>
                  </a:lnTo>
                  <a:lnTo>
                    <a:pt x="279" y="78"/>
                  </a:lnTo>
                  <a:lnTo>
                    <a:pt x="279" y="103"/>
                  </a:lnTo>
                  <a:lnTo>
                    <a:pt x="274" y="115"/>
                  </a:lnTo>
                  <a:lnTo>
                    <a:pt x="267" y="129"/>
                  </a:lnTo>
                  <a:lnTo>
                    <a:pt x="261" y="144"/>
                  </a:lnTo>
                  <a:lnTo>
                    <a:pt x="256" y="158"/>
                  </a:lnTo>
                  <a:lnTo>
                    <a:pt x="241" y="179"/>
                  </a:lnTo>
                  <a:lnTo>
                    <a:pt x="239" y="190"/>
                  </a:lnTo>
                  <a:close/>
                </a:path>
              </a:pathLst>
            </a:custGeom>
            <a:solidFill>
              <a:srgbClr val="5D77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28" name="Freeform 81"/>
            <p:cNvSpPr>
              <a:spLocks/>
            </p:cNvSpPr>
            <p:nvPr/>
          </p:nvSpPr>
          <p:spPr bwMode="auto">
            <a:xfrm>
              <a:off x="5468914" y="2862243"/>
              <a:ext cx="919163" cy="339725"/>
            </a:xfrm>
            <a:custGeom>
              <a:avLst/>
              <a:gdLst>
                <a:gd name="T0" fmla="*/ 2147483647 w 1735"/>
                <a:gd name="T1" fmla="*/ 2147483647 h 641"/>
                <a:gd name="T2" fmla="*/ 2147483647 w 1735"/>
                <a:gd name="T3" fmla="*/ 2147483647 h 641"/>
                <a:gd name="T4" fmla="*/ 2147483647 w 1735"/>
                <a:gd name="T5" fmla="*/ 2147483647 h 641"/>
                <a:gd name="T6" fmla="*/ 2147483647 w 1735"/>
                <a:gd name="T7" fmla="*/ 2147483647 h 641"/>
                <a:gd name="T8" fmla="*/ 2147483647 w 1735"/>
                <a:gd name="T9" fmla="*/ 2147483647 h 641"/>
                <a:gd name="T10" fmla="*/ 2147483647 w 1735"/>
                <a:gd name="T11" fmla="*/ 2147483647 h 641"/>
                <a:gd name="T12" fmla="*/ 2147483647 w 1735"/>
                <a:gd name="T13" fmla="*/ 2147483647 h 641"/>
                <a:gd name="T14" fmla="*/ 2147483647 w 1735"/>
                <a:gd name="T15" fmla="*/ 2147483647 h 641"/>
                <a:gd name="T16" fmla="*/ 2147483647 w 1735"/>
                <a:gd name="T17" fmla="*/ 2147483647 h 641"/>
                <a:gd name="T18" fmla="*/ 2147483647 w 1735"/>
                <a:gd name="T19" fmla="*/ 2147483647 h 641"/>
                <a:gd name="T20" fmla="*/ 2147483647 w 1735"/>
                <a:gd name="T21" fmla="*/ 2147483647 h 641"/>
                <a:gd name="T22" fmla="*/ 2147483647 w 1735"/>
                <a:gd name="T23" fmla="*/ 2147483647 h 641"/>
                <a:gd name="T24" fmla="*/ 2147483647 w 1735"/>
                <a:gd name="T25" fmla="*/ 2147483647 h 641"/>
                <a:gd name="T26" fmla="*/ 2147483647 w 1735"/>
                <a:gd name="T27" fmla="*/ 2147483647 h 641"/>
                <a:gd name="T28" fmla="*/ 2147483647 w 1735"/>
                <a:gd name="T29" fmla="*/ 2147483647 h 641"/>
                <a:gd name="T30" fmla="*/ 2147483647 w 1735"/>
                <a:gd name="T31" fmla="*/ 2147483647 h 641"/>
                <a:gd name="T32" fmla="*/ 2147483647 w 1735"/>
                <a:gd name="T33" fmla="*/ 2147483647 h 641"/>
                <a:gd name="T34" fmla="*/ 2147483647 w 1735"/>
                <a:gd name="T35" fmla="*/ 2147483647 h 641"/>
                <a:gd name="T36" fmla="*/ 2147483647 w 1735"/>
                <a:gd name="T37" fmla="*/ 2147483647 h 641"/>
                <a:gd name="T38" fmla="*/ 2147483647 w 1735"/>
                <a:gd name="T39" fmla="*/ 2147483647 h 641"/>
                <a:gd name="T40" fmla="*/ 2147483647 w 1735"/>
                <a:gd name="T41" fmla="*/ 2147483647 h 641"/>
                <a:gd name="T42" fmla="*/ 2147483647 w 1735"/>
                <a:gd name="T43" fmla="*/ 2147483647 h 641"/>
                <a:gd name="T44" fmla="*/ 2147483647 w 1735"/>
                <a:gd name="T45" fmla="*/ 2147483647 h 641"/>
                <a:gd name="T46" fmla="*/ 2147483647 w 1735"/>
                <a:gd name="T47" fmla="*/ 2147483647 h 641"/>
                <a:gd name="T48" fmla="*/ 2147483647 w 1735"/>
                <a:gd name="T49" fmla="*/ 2147483647 h 641"/>
                <a:gd name="T50" fmla="*/ 2147483647 w 1735"/>
                <a:gd name="T51" fmla="*/ 2147483647 h 641"/>
                <a:gd name="T52" fmla="*/ 2147483647 w 1735"/>
                <a:gd name="T53" fmla="*/ 2147483647 h 641"/>
                <a:gd name="T54" fmla="*/ 2147483647 w 1735"/>
                <a:gd name="T55" fmla="*/ 2147483647 h 641"/>
                <a:gd name="T56" fmla="*/ 2147483647 w 1735"/>
                <a:gd name="T57" fmla="*/ 2147483647 h 641"/>
                <a:gd name="T58" fmla="*/ 2147483647 w 1735"/>
                <a:gd name="T59" fmla="*/ 2147483647 h 641"/>
                <a:gd name="T60" fmla="*/ 2147483647 w 1735"/>
                <a:gd name="T61" fmla="*/ 2147483647 h 641"/>
                <a:gd name="T62" fmla="*/ 2147483647 w 1735"/>
                <a:gd name="T63" fmla="*/ 2147483647 h 641"/>
                <a:gd name="T64" fmla="*/ 2147483647 w 1735"/>
                <a:gd name="T65" fmla="*/ 2147483647 h 641"/>
                <a:gd name="T66" fmla="*/ 2147483647 w 1735"/>
                <a:gd name="T67" fmla="*/ 2147483647 h 641"/>
                <a:gd name="T68" fmla="*/ 2147483647 w 1735"/>
                <a:gd name="T69" fmla="*/ 2147483647 h 641"/>
                <a:gd name="T70" fmla="*/ 2147483647 w 1735"/>
                <a:gd name="T71" fmla="*/ 2147483647 h 641"/>
                <a:gd name="T72" fmla="*/ 2147483647 w 1735"/>
                <a:gd name="T73" fmla="*/ 2147483647 h 641"/>
                <a:gd name="T74" fmla="*/ 2147483647 w 1735"/>
                <a:gd name="T75" fmla="*/ 2147483647 h 641"/>
                <a:gd name="T76" fmla="*/ 2147483647 w 1735"/>
                <a:gd name="T77" fmla="*/ 2147483647 h 641"/>
                <a:gd name="T78" fmla="*/ 2147483647 w 1735"/>
                <a:gd name="T79" fmla="*/ 2147483647 h 641"/>
                <a:gd name="T80" fmla="*/ 2147483647 w 1735"/>
                <a:gd name="T81" fmla="*/ 2147483647 h 641"/>
                <a:gd name="T82" fmla="*/ 2147483647 w 1735"/>
                <a:gd name="T83" fmla="*/ 2147483647 h 641"/>
                <a:gd name="T84" fmla="*/ 2147483647 w 1735"/>
                <a:gd name="T85" fmla="*/ 2147483647 h 641"/>
                <a:gd name="T86" fmla="*/ 2147483647 w 1735"/>
                <a:gd name="T87" fmla="*/ 2147483647 h 641"/>
                <a:gd name="T88" fmla="*/ 2147483647 w 1735"/>
                <a:gd name="T89" fmla="*/ 2147483647 h 641"/>
                <a:gd name="T90" fmla="*/ 2147483647 w 1735"/>
                <a:gd name="T91" fmla="*/ 2147483647 h 641"/>
                <a:gd name="T92" fmla="*/ 2147483647 w 1735"/>
                <a:gd name="T93" fmla="*/ 2147483647 h 641"/>
                <a:gd name="T94" fmla="*/ 2147483647 w 1735"/>
                <a:gd name="T95" fmla="*/ 2147483647 h 641"/>
                <a:gd name="T96" fmla="*/ 2147483647 w 1735"/>
                <a:gd name="T97" fmla="*/ 2147483647 h 641"/>
                <a:gd name="T98" fmla="*/ 2147483647 w 1735"/>
                <a:gd name="T99" fmla="*/ 2147483647 h 641"/>
                <a:gd name="T100" fmla="*/ 2147483647 w 1735"/>
                <a:gd name="T101" fmla="*/ 2147483647 h 641"/>
                <a:gd name="T102" fmla="*/ 2147483647 w 1735"/>
                <a:gd name="T103" fmla="*/ 2147483647 h 641"/>
                <a:gd name="T104" fmla="*/ 2147483647 w 1735"/>
                <a:gd name="T105" fmla="*/ 2147483647 h 641"/>
                <a:gd name="T106" fmla="*/ 2147483647 w 1735"/>
                <a:gd name="T107" fmla="*/ 2147483647 h 641"/>
                <a:gd name="T108" fmla="*/ 2147483647 w 1735"/>
                <a:gd name="T109" fmla="*/ 0 h 641"/>
                <a:gd name="T110" fmla="*/ 2147483647 w 1735"/>
                <a:gd name="T111" fmla="*/ 2147483647 h 64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35"/>
                <a:gd name="T169" fmla="*/ 0 h 641"/>
                <a:gd name="T170" fmla="*/ 1735 w 1735"/>
                <a:gd name="T171" fmla="*/ 641 h 64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35" h="641">
                  <a:moveTo>
                    <a:pt x="1397" y="5"/>
                  </a:moveTo>
                  <a:lnTo>
                    <a:pt x="1391" y="20"/>
                  </a:lnTo>
                  <a:lnTo>
                    <a:pt x="1382" y="38"/>
                  </a:lnTo>
                  <a:lnTo>
                    <a:pt x="1371" y="49"/>
                  </a:lnTo>
                  <a:lnTo>
                    <a:pt x="1360" y="64"/>
                  </a:lnTo>
                  <a:lnTo>
                    <a:pt x="1342" y="69"/>
                  </a:lnTo>
                  <a:lnTo>
                    <a:pt x="1327" y="75"/>
                  </a:lnTo>
                  <a:lnTo>
                    <a:pt x="1310" y="77"/>
                  </a:lnTo>
                  <a:lnTo>
                    <a:pt x="1299" y="81"/>
                  </a:lnTo>
                  <a:lnTo>
                    <a:pt x="1281" y="77"/>
                  </a:lnTo>
                  <a:lnTo>
                    <a:pt x="1264" y="77"/>
                  </a:lnTo>
                  <a:lnTo>
                    <a:pt x="1246" y="77"/>
                  </a:lnTo>
                  <a:lnTo>
                    <a:pt x="1233" y="77"/>
                  </a:lnTo>
                  <a:lnTo>
                    <a:pt x="1215" y="77"/>
                  </a:lnTo>
                  <a:lnTo>
                    <a:pt x="1201" y="84"/>
                  </a:lnTo>
                  <a:lnTo>
                    <a:pt x="1184" y="86"/>
                  </a:lnTo>
                  <a:lnTo>
                    <a:pt x="1176" y="92"/>
                  </a:lnTo>
                  <a:lnTo>
                    <a:pt x="1158" y="97"/>
                  </a:lnTo>
                  <a:lnTo>
                    <a:pt x="1138" y="115"/>
                  </a:lnTo>
                  <a:lnTo>
                    <a:pt x="1123" y="123"/>
                  </a:lnTo>
                  <a:lnTo>
                    <a:pt x="1115" y="135"/>
                  </a:lnTo>
                  <a:lnTo>
                    <a:pt x="1104" y="147"/>
                  </a:lnTo>
                  <a:lnTo>
                    <a:pt x="1092" y="161"/>
                  </a:lnTo>
                  <a:lnTo>
                    <a:pt x="1077" y="169"/>
                  </a:lnTo>
                  <a:lnTo>
                    <a:pt x="1066" y="184"/>
                  </a:lnTo>
                  <a:lnTo>
                    <a:pt x="1051" y="193"/>
                  </a:lnTo>
                  <a:lnTo>
                    <a:pt x="1043" y="207"/>
                  </a:lnTo>
                  <a:lnTo>
                    <a:pt x="1023" y="224"/>
                  </a:lnTo>
                  <a:lnTo>
                    <a:pt x="1012" y="239"/>
                  </a:lnTo>
                  <a:lnTo>
                    <a:pt x="992" y="256"/>
                  </a:lnTo>
                  <a:lnTo>
                    <a:pt x="979" y="281"/>
                  </a:lnTo>
                  <a:lnTo>
                    <a:pt x="966" y="310"/>
                  </a:lnTo>
                  <a:lnTo>
                    <a:pt x="954" y="342"/>
                  </a:lnTo>
                  <a:lnTo>
                    <a:pt x="946" y="345"/>
                  </a:lnTo>
                  <a:lnTo>
                    <a:pt x="937" y="351"/>
                  </a:lnTo>
                  <a:lnTo>
                    <a:pt x="922" y="356"/>
                  </a:lnTo>
                  <a:lnTo>
                    <a:pt x="908" y="362"/>
                  </a:lnTo>
                  <a:lnTo>
                    <a:pt x="887" y="365"/>
                  </a:lnTo>
                  <a:lnTo>
                    <a:pt x="867" y="371"/>
                  </a:lnTo>
                  <a:lnTo>
                    <a:pt x="848" y="373"/>
                  </a:lnTo>
                  <a:lnTo>
                    <a:pt x="830" y="379"/>
                  </a:lnTo>
                  <a:lnTo>
                    <a:pt x="804" y="379"/>
                  </a:lnTo>
                  <a:lnTo>
                    <a:pt x="782" y="386"/>
                  </a:lnTo>
                  <a:lnTo>
                    <a:pt x="758" y="386"/>
                  </a:lnTo>
                  <a:lnTo>
                    <a:pt x="742" y="391"/>
                  </a:lnTo>
                  <a:lnTo>
                    <a:pt x="721" y="391"/>
                  </a:lnTo>
                  <a:lnTo>
                    <a:pt x="705" y="397"/>
                  </a:lnTo>
                  <a:lnTo>
                    <a:pt x="687" y="397"/>
                  </a:lnTo>
                  <a:lnTo>
                    <a:pt x="678" y="402"/>
                  </a:lnTo>
                  <a:lnTo>
                    <a:pt x="655" y="406"/>
                  </a:lnTo>
                  <a:lnTo>
                    <a:pt x="632" y="408"/>
                  </a:lnTo>
                  <a:lnTo>
                    <a:pt x="615" y="411"/>
                  </a:lnTo>
                  <a:lnTo>
                    <a:pt x="600" y="414"/>
                  </a:lnTo>
                  <a:lnTo>
                    <a:pt x="583" y="411"/>
                  </a:lnTo>
                  <a:lnTo>
                    <a:pt x="563" y="411"/>
                  </a:lnTo>
                  <a:lnTo>
                    <a:pt x="549" y="408"/>
                  </a:lnTo>
                  <a:lnTo>
                    <a:pt x="537" y="408"/>
                  </a:lnTo>
                  <a:lnTo>
                    <a:pt x="523" y="402"/>
                  </a:lnTo>
                  <a:lnTo>
                    <a:pt x="512" y="397"/>
                  </a:lnTo>
                  <a:lnTo>
                    <a:pt x="491" y="388"/>
                  </a:lnTo>
                  <a:lnTo>
                    <a:pt x="468" y="382"/>
                  </a:lnTo>
                  <a:lnTo>
                    <a:pt x="440" y="373"/>
                  </a:lnTo>
                  <a:lnTo>
                    <a:pt x="414" y="365"/>
                  </a:lnTo>
                  <a:lnTo>
                    <a:pt x="385" y="356"/>
                  </a:lnTo>
                  <a:lnTo>
                    <a:pt x="359" y="347"/>
                  </a:lnTo>
                  <a:lnTo>
                    <a:pt x="328" y="336"/>
                  </a:lnTo>
                  <a:lnTo>
                    <a:pt x="299" y="327"/>
                  </a:lnTo>
                  <a:lnTo>
                    <a:pt x="270" y="319"/>
                  </a:lnTo>
                  <a:lnTo>
                    <a:pt x="250" y="310"/>
                  </a:lnTo>
                  <a:lnTo>
                    <a:pt x="224" y="302"/>
                  </a:lnTo>
                  <a:lnTo>
                    <a:pt x="210" y="299"/>
                  </a:lnTo>
                  <a:lnTo>
                    <a:pt x="192" y="296"/>
                  </a:lnTo>
                  <a:lnTo>
                    <a:pt x="186" y="296"/>
                  </a:lnTo>
                  <a:lnTo>
                    <a:pt x="166" y="294"/>
                  </a:lnTo>
                  <a:lnTo>
                    <a:pt x="140" y="299"/>
                  </a:lnTo>
                  <a:lnTo>
                    <a:pt x="109" y="307"/>
                  </a:lnTo>
                  <a:lnTo>
                    <a:pt x="81" y="316"/>
                  </a:lnTo>
                  <a:lnTo>
                    <a:pt x="63" y="319"/>
                  </a:lnTo>
                  <a:lnTo>
                    <a:pt x="46" y="325"/>
                  </a:lnTo>
                  <a:lnTo>
                    <a:pt x="32" y="327"/>
                  </a:lnTo>
                  <a:lnTo>
                    <a:pt x="23" y="334"/>
                  </a:lnTo>
                  <a:lnTo>
                    <a:pt x="6" y="336"/>
                  </a:lnTo>
                  <a:lnTo>
                    <a:pt x="0" y="342"/>
                  </a:lnTo>
                  <a:lnTo>
                    <a:pt x="2" y="347"/>
                  </a:lnTo>
                  <a:lnTo>
                    <a:pt x="20" y="365"/>
                  </a:lnTo>
                  <a:lnTo>
                    <a:pt x="28" y="377"/>
                  </a:lnTo>
                  <a:lnTo>
                    <a:pt x="46" y="391"/>
                  </a:lnTo>
                  <a:lnTo>
                    <a:pt x="61" y="408"/>
                  </a:lnTo>
                  <a:lnTo>
                    <a:pt x="81" y="428"/>
                  </a:lnTo>
                  <a:lnTo>
                    <a:pt x="98" y="445"/>
                  </a:lnTo>
                  <a:lnTo>
                    <a:pt x="118" y="465"/>
                  </a:lnTo>
                  <a:lnTo>
                    <a:pt x="138" y="483"/>
                  </a:lnTo>
                  <a:lnTo>
                    <a:pt x="164" y="506"/>
                  </a:lnTo>
                  <a:lnTo>
                    <a:pt x="184" y="526"/>
                  </a:lnTo>
                  <a:lnTo>
                    <a:pt x="207" y="546"/>
                  </a:lnTo>
                  <a:lnTo>
                    <a:pt x="230" y="563"/>
                  </a:lnTo>
                  <a:lnTo>
                    <a:pt x="256" y="583"/>
                  </a:lnTo>
                  <a:lnTo>
                    <a:pt x="265" y="590"/>
                  </a:lnTo>
                  <a:lnTo>
                    <a:pt x="278" y="598"/>
                  </a:lnTo>
                  <a:lnTo>
                    <a:pt x="296" y="603"/>
                  </a:lnTo>
                  <a:lnTo>
                    <a:pt x="319" y="609"/>
                  </a:lnTo>
                  <a:lnTo>
                    <a:pt x="339" y="612"/>
                  </a:lnTo>
                  <a:lnTo>
                    <a:pt x="368" y="618"/>
                  </a:lnTo>
                  <a:lnTo>
                    <a:pt x="379" y="621"/>
                  </a:lnTo>
                  <a:lnTo>
                    <a:pt x="394" y="623"/>
                  </a:lnTo>
                  <a:lnTo>
                    <a:pt x="411" y="627"/>
                  </a:lnTo>
                  <a:lnTo>
                    <a:pt x="429" y="629"/>
                  </a:lnTo>
                  <a:lnTo>
                    <a:pt x="457" y="629"/>
                  </a:lnTo>
                  <a:lnTo>
                    <a:pt x="488" y="632"/>
                  </a:lnTo>
                  <a:lnTo>
                    <a:pt x="506" y="632"/>
                  </a:lnTo>
                  <a:lnTo>
                    <a:pt x="523" y="636"/>
                  </a:lnTo>
                  <a:lnTo>
                    <a:pt x="537" y="636"/>
                  </a:lnTo>
                  <a:lnTo>
                    <a:pt x="558" y="638"/>
                  </a:lnTo>
                  <a:lnTo>
                    <a:pt x="574" y="638"/>
                  </a:lnTo>
                  <a:lnTo>
                    <a:pt x="589" y="638"/>
                  </a:lnTo>
                  <a:lnTo>
                    <a:pt x="606" y="638"/>
                  </a:lnTo>
                  <a:lnTo>
                    <a:pt x="626" y="638"/>
                  </a:lnTo>
                  <a:lnTo>
                    <a:pt x="644" y="638"/>
                  </a:lnTo>
                  <a:lnTo>
                    <a:pt x="664" y="638"/>
                  </a:lnTo>
                  <a:lnTo>
                    <a:pt x="683" y="638"/>
                  </a:lnTo>
                  <a:lnTo>
                    <a:pt x="705" y="641"/>
                  </a:lnTo>
                  <a:lnTo>
                    <a:pt x="721" y="638"/>
                  </a:lnTo>
                  <a:lnTo>
                    <a:pt x="738" y="638"/>
                  </a:lnTo>
                  <a:lnTo>
                    <a:pt x="756" y="636"/>
                  </a:lnTo>
                  <a:lnTo>
                    <a:pt x="775" y="636"/>
                  </a:lnTo>
                  <a:lnTo>
                    <a:pt x="793" y="632"/>
                  </a:lnTo>
                  <a:lnTo>
                    <a:pt x="813" y="632"/>
                  </a:lnTo>
                  <a:lnTo>
                    <a:pt x="830" y="632"/>
                  </a:lnTo>
                  <a:lnTo>
                    <a:pt x="848" y="632"/>
                  </a:lnTo>
                  <a:lnTo>
                    <a:pt x="862" y="629"/>
                  </a:lnTo>
                  <a:lnTo>
                    <a:pt x="880" y="629"/>
                  </a:lnTo>
                  <a:lnTo>
                    <a:pt x="896" y="629"/>
                  </a:lnTo>
                  <a:lnTo>
                    <a:pt x="913" y="629"/>
                  </a:lnTo>
                  <a:lnTo>
                    <a:pt x="931" y="627"/>
                  </a:lnTo>
                  <a:lnTo>
                    <a:pt x="948" y="627"/>
                  </a:lnTo>
                  <a:lnTo>
                    <a:pt x="966" y="627"/>
                  </a:lnTo>
                  <a:lnTo>
                    <a:pt x="983" y="627"/>
                  </a:lnTo>
                  <a:lnTo>
                    <a:pt x="1009" y="621"/>
                  </a:lnTo>
                  <a:lnTo>
                    <a:pt x="1038" y="621"/>
                  </a:lnTo>
                  <a:lnTo>
                    <a:pt x="1060" y="614"/>
                  </a:lnTo>
                  <a:lnTo>
                    <a:pt x="1086" y="614"/>
                  </a:lnTo>
                  <a:lnTo>
                    <a:pt x="1104" y="609"/>
                  </a:lnTo>
                  <a:lnTo>
                    <a:pt x="1121" y="609"/>
                  </a:lnTo>
                  <a:lnTo>
                    <a:pt x="1135" y="603"/>
                  </a:lnTo>
                  <a:lnTo>
                    <a:pt x="1150" y="603"/>
                  </a:lnTo>
                  <a:lnTo>
                    <a:pt x="1169" y="592"/>
                  </a:lnTo>
                  <a:lnTo>
                    <a:pt x="1198" y="583"/>
                  </a:lnTo>
                  <a:lnTo>
                    <a:pt x="1209" y="575"/>
                  </a:lnTo>
                  <a:lnTo>
                    <a:pt x="1227" y="568"/>
                  </a:lnTo>
                  <a:lnTo>
                    <a:pt x="1244" y="563"/>
                  </a:lnTo>
                  <a:lnTo>
                    <a:pt x="1264" y="557"/>
                  </a:lnTo>
                  <a:lnTo>
                    <a:pt x="1281" y="552"/>
                  </a:lnTo>
                  <a:lnTo>
                    <a:pt x="1301" y="544"/>
                  </a:lnTo>
                  <a:lnTo>
                    <a:pt x="1322" y="535"/>
                  </a:lnTo>
                  <a:lnTo>
                    <a:pt x="1345" y="526"/>
                  </a:lnTo>
                  <a:lnTo>
                    <a:pt x="1365" y="515"/>
                  </a:lnTo>
                  <a:lnTo>
                    <a:pt x="1388" y="506"/>
                  </a:lnTo>
                  <a:lnTo>
                    <a:pt x="1406" y="494"/>
                  </a:lnTo>
                  <a:lnTo>
                    <a:pt x="1428" y="485"/>
                  </a:lnTo>
                  <a:lnTo>
                    <a:pt x="1448" y="471"/>
                  </a:lnTo>
                  <a:lnTo>
                    <a:pt x="1468" y="463"/>
                  </a:lnTo>
                  <a:lnTo>
                    <a:pt x="1489" y="448"/>
                  </a:lnTo>
                  <a:lnTo>
                    <a:pt x="1511" y="439"/>
                  </a:lnTo>
                  <a:lnTo>
                    <a:pt x="1531" y="425"/>
                  </a:lnTo>
                  <a:lnTo>
                    <a:pt x="1551" y="414"/>
                  </a:lnTo>
                  <a:lnTo>
                    <a:pt x="1572" y="402"/>
                  </a:lnTo>
                  <a:lnTo>
                    <a:pt x="1592" y="391"/>
                  </a:lnTo>
                  <a:lnTo>
                    <a:pt x="1606" y="377"/>
                  </a:lnTo>
                  <a:lnTo>
                    <a:pt x="1623" y="365"/>
                  </a:lnTo>
                  <a:lnTo>
                    <a:pt x="1638" y="353"/>
                  </a:lnTo>
                  <a:lnTo>
                    <a:pt x="1655" y="342"/>
                  </a:lnTo>
                  <a:lnTo>
                    <a:pt x="1667" y="331"/>
                  </a:lnTo>
                  <a:lnTo>
                    <a:pt x="1680" y="319"/>
                  </a:lnTo>
                  <a:lnTo>
                    <a:pt x="1689" y="307"/>
                  </a:lnTo>
                  <a:lnTo>
                    <a:pt x="1701" y="299"/>
                  </a:lnTo>
                  <a:lnTo>
                    <a:pt x="1713" y="273"/>
                  </a:lnTo>
                  <a:lnTo>
                    <a:pt x="1724" y="259"/>
                  </a:lnTo>
                  <a:lnTo>
                    <a:pt x="1730" y="242"/>
                  </a:lnTo>
                  <a:lnTo>
                    <a:pt x="1735" y="227"/>
                  </a:lnTo>
                  <a:lnTo>
                    <a:pt x="1735" y="202"/>
                  </a:lnTo>
                  <a:lnTo>
                    <a:pt x="1730" y="184"/>
                  </a:lnTo>
                  <a:lnTo>
                    <a:pt x="1715" y="169"/>
                  </a:lnTo>
                  <a:lnTo>
                    <a:pt x="1701" y="167"/>
                  </a:lnTo>
                  <a:lnTo>
                    <a:pt x="1687" y="167"/>
                  </a:lnTo>
                  <a:lnTo>
                    <a:pt x="1678" y="176"/>
                  </a:lnTo>
                  <a:lnTo>
                    <a:pt x="1664" y="184"/>
                  </a:lnTo>
                  <a:lnTo>
                    <a:pt x="1652" y="198"/>
                  </a:lnTo>
                  <a:lnTo>
                    <a:pt x="1638" y="215"/>
                  </a:lnTo>
                  <a:lnTo>
                    <a:pt x="1627" y="233"/>
                  </a:lnTo>
                  <a:lnTo>
                    <a:pt x="1609" y="244"/>
                  </a:lnTo>
                  <a:lnTo>
                    <a:pt x="1595" y="259"/>
                  </a:lnTo>
                  <a:lnTo>
                    <a:pt x="1577" y="268"/>
                  </a:lnTo>
                  <a:lnTo>
                    <a:pt x="1563" y="270"/>
                  </a:lnTo>
                  <a:lnTo>
                    <a:pt x="1549" y="261"/>
                  </a:lnTo>
                  <a:lnTo>
                    <a:pt x="1542" y="253"/>
                  </a:lnTo>
                  <a:lnTo>
                    <a:pt x="1542" y="239"/>
                  </a:lnTo>
                  <a:lnTo>
                    <a:pt x="1549" y="224"/>
                  </a:lnTo>
                  <a:lnTo>
                    <a:pt x="1551" y="207"/>
                  </a:lnTo>
                  <a:lnTo>
                    <a:pt x="1555" y="193"/>
                  </a:lnTo>
                  <a:lnTo>
                    <a:pt x="1555" y="178"/>
                  </a:lnTo>
                  <a:lnTo>
                    <a:pt x="1546" y="169"/>
                  </a:lnTo>
                  <a:lnTo>
                    <a:pt x="1526" y="158"/>
                  </a:lnTo>
                  <a:lnTo>
                    <a:pt x="1505" y="158"/>
                  </a:lnTo>
                  <a:lnTo>
                    <a:pt x="1483" y="161"/>
                  </a:lnTo>
                  <a:lnTo>
                    <a:pt x="1463" y="167"/>
                  </a:lnTo>
                  <a:lnTo>
                    <a:pt x="1439" y="167"/>
                  </a:lnTo>
                  <a:lnTo>
                    <a:pt x="1425" y="169"/>
                  </a:lnTo>
                  <a:lnTo>
                    <a:pt x="1413" y="164"/>
                  </a:lnTo>
                  <a:lnTo>
                    <a:pt x="1413" y="156"/>
                  </a:lnTo>
                  <a:lnTo>
                    <a:pt x="1417" y="138"/>
                  </a:lnTo>
                  <a:lnTo>
                    <a:pt x="1425" y="127"/>
                  </a:lnTo>
                  <a:lnTo>
                    <a:pt x="1437" y="110"/>
                  </a:lnTo>
                  <a:lnTo>
                    <a:pt x="1452" y="97"/>
                  </a:lnTo>
                  <a:lnTo>
                    <a:pt x="1463" y="84"/>
                  </a:lnTo>
                  <a:lnTo>
                    <a:pt x="1476" y="69"/>
                  </a:lnTo>
                  <a:lnTo>
                    <a:pt x="1483" y="51"/>
                  </a:lnTo>
                  <a:lnTo>
                    <a:pt x="1489" y="38"/>
                  </a:lnTo>
                  <a:lnTo>
                    <a:pt x="1483" y="18"/>
                  </a:lnTo>
                  <a:lnTo>
                    <a:pt x="1471" y="9"/>
                  </a:lnTo>
                  <a:lnTo>
                    <a:pt x="1454" y="0"/>
                  </a:lnTo>
                  <a:lnTo>
                    <a:pt x="1439" y="0"/>
                  </a:lnTo>
                  <a:lnTo>
                    <a:pt x="1422" y="0"/>
                  </a:lnTo>
                  <a:lnTo>
                    <a:pt x="1408" y="3"/>
                  </a:lnTo>
                  <a:lnTo>
                    <a:pt x="1399" y="3"/>
                  </a:lnTo>
                  <a:lnTo>
                    <a:pt x="1397" y="5"/>
                  </a:lnTo>
                  <a:close/>
                </a:path>
              </a:pathLst>
            </a:custGeom>
            <a:solidFill>
              <a:srgbClr val="857D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29" name="Freeform 82"/>
            <p:cNvSpPr>
              <a:spLocks/>
            </p:cNvSpPr>
            <p:nvPr/>
          </p:nvSpPr>
          <p:spPr bwMode="auto">
            <a:xfrm>
              <a:off x="6072164" y="2227243"/>
              <a:ext cx="881063" cy="1076325"/>
            </a:xfrm>
            <a:custGeom>
              <a:avLst/>
              <a:gdLst>
                <a:gd name="T0" fmla="*/ 2147483647 w 1666"/>
                <a:gd name="T1" fmla="*/ 2147483647 h 2033"/>
                <a:gd name="T2" fmla="*/ 2147483647 w 1666"/>
                <a:gd name="T3" fmla="*/ 2147483647 h 2033"/>
                <a:gd name="T4" fmla="*/ 2147483647 w 1666"/>
                <a:gd name="T5" fmla="*/ 2147483647 h 2033"/>
                <a:gd name="T6" fmla="*/ 2147483647 w 1666"/>
                <a:gd name="T7" fmla="*/ 2147483647 h 2033"/>
                <a:gd name="T8" fmla="*/ 2147483647 w 1666"/>
                <a:gd name="T9" fmla="*/ 2147483647 h 2033"/>
                <a:gd name="T10" fmla="*/ 2147483647 w 1666"/>
                <a:gd name="T11" fmla="*/ 2147483647 h 2033"/>
                <a:gd name="T12" fmla="*/ 2147483647 w 1666"/>
                <a:gd name="T13" fmla="*/ 2147483647 h 2033"/>
                <a:gd name="T14" fmla="*/ 2147483647 w 1666"/>
                <a:gd name="T15" fmla="*/ 2147483647 h 2033"/>
                <a:gd name="T16" fmla="*/ 2147483647 w 1666"/>
                <a:gd name="T17" fmla="*/ 2147483647 h 2033"/>
                <a:gd name="T18" fmla="*/ 2147483647 w 1666"/>
                <a:gd name="T19" fmla="*/ 2147483647 h 2033"/>
                <a:gd name="T20" fmla="*/ 2147483647 w 1666"/>
                <a:gd name="T21" fmla="*/ 2147483647 h 2033"/>
                <a:gd name="T22" fmla="*/ 2147483647 w 1666"/>
                <a:gd name="T23" fmla="*/ 2147483647 h 2033"/>
                <a:gd name="T24" fmla="*/ 2147483647 w 1666"/>
                <a:gd name="T25" fmla="*/ 2147483647 h 2033"/>
                <a:gd name="T26" fmla="*/ 2147483647 w 1666"/>
                <a:gd name="T27" fmla="*/ 2147483647 h 2033"/>
                <a:gd name="T28" fmla="*/ 2147483647 w 1666"/>
                <a:gd name="T29" fmla="*/ 2147483647 h 2033"/>
                <a:gd name="T30" fmla="*/ 2147483647 w 1666"/>
                <a:gd name="T31" fmla="*/ 2147483647 h 2033"/>
                <a:gd name="T32" fmla="*/ 2147483647 w 1666"/>
                <a:gd name="T33" fmla="*/ 2147483647 h 2033"/>
                <a:gd name="T34" fmla="*/ 2147483647 w 1666"/>
                <a:gd name="T35" fmla="*/ 2147483647 h 2033"/>
                <a:gd name="T36" fmla="*/ 2147483647 w 1666"/>
                <a:gd name="T37" fmla="*/ 2147483647 h 2033"/>
                <a:gd name="T38" fmla="*/ 2147483647 w 1666"/>
                <a:gd name="T39" fmla="*/ 2147483647 h 2033"/>
                <a:gd name="T40" fmla="*/ 2147483647 w 1666"/>
                <a:gd name="T41" fmla="*/ 2147483647 h 2033"/>
                <a:gd name="T42" fmla="*/ 2147483647 w 1666"/>
                <a:gd name="T43" fmla="*/ 2147483647 h 2033"/>
                <a:gd name="T44" fmla="*/ 2147483647 w 1666"/>
                <a:gd name="T45" fmla="*/ 2147483647 h 2033"/>
                <a:gd name="T46" fmla="*/ 2147483647 w 1666"/>
                <a:gd name="T47" fmla="*/ 2147483647 h 2033"/>
                <a:gd name="T48" fmla="*/ 2147483647 w 1666"/>
                <a:gd name="T49" fmla="*/ 2147483647 h 2033"/>
                <a:gd name="T50" fmla="*/ 2147483647 w 1666"/>
                <a:gd name="T51" fmla="*/ 2147483647 h 2033"/>
                <a:gd name="T52" fmla="*/ 2147483647 w 1666"/>
                <a:gd name="T53" fmla="*/ 2147483647 h 2033"/>
                <a:gd name="T54" fmla="*/ 2147483647 w 1666"/>
                <a:gd name="T55" fmla="*/ 2147483647 h 2033"/>
                <a:gd name="T56" fmla="*/ 2147483647 w 1666"/>
                <a:gd name="T57" fmla="*/ 2147483647 h 2033"/>
                <a:gd name="T58" fmla="*/ 2147483647 w 1666"/>
                <a:gd name="T59" fmla="*/ 2147483647 h 2033"/>
                <a:gd name="T60" fmla="*/ 2147483647 w 1666"/>
                <a:gd name="T61" fmla="*/ 2147483647 h 2033"/>
                <a:gd name="T62" fmla="*/ 2147483647 w 1666"/>
                <a:gd name="T63" fmla="*/ 2147483647 h 2033"/>
                <a:gd name="T64" fmla="*/ 2147483647 w 1666"/>
                <a:gd name="T65" fmla="*/ 2147483647 h 2033"/>
                <a:gd name="T66" fmla="*/ 2147483647 w 1666"/>
                <a:gd name="T67" fmla="*/ 2147483647 h 2033"/>
                <a:gd name="T68" fmla="*/ 2147483647 w 1666"/>
                <a:gd name="T69" fmla="*/ 2147483647 h 2033"/>
                <a:gd name="T70" fmla="*/ 2147483647 w 1666"/>
                <a:gd name="T71" fmla="*/ 2147483647 h 2033"/>
                <a:gd name="T72" fmla="*/ 2147483647 w 1666"/>
                <a:gd name="T73" fmla="*/ 2147483647 h 2033"/>
                <a:gd name="T74" fmla="*/ 2147483647 w 1666"/>
                <a:gd name="T75" fmla="*/ 2147483647 h 2033"/>
                <a:gd name="T76" fmla="*/ 2147483647 w 1666"/>
                <a:gd name="T77" fmla="*/ 2147483647 h 2033"/>
                <a:gd name="T78" fmla="*/ 2147483647 w 1666"/>
                <a:gd name="T79" fmla="*/ 2147483647 h 2033"/>
                <a:gd name="T80" fmla="*/ 2147483647 w 1666"/>
                <a:gd name="T81" fmla="*/ 2147483647 h 2033"/>
                <a:gd name="T82" fmla="*/ 2147483647 w 1666"/>
                <a:gd name="T83" fmla="*/ 2147483647 h 2033"/>
                <a:gd name="T84" fmla="*/ 2147483647 w 1666"/>
                <a:gd name="T85" fmla="*/ 2147483647 h 2033"/>
                <a:gd name="T86" fmla="*/ 2147483647 w 1666"/>
                <a:gd name="T87" fmla="*/ 2147483647 h 2033"/>
                <a:gd name="T88" fmla="*/ 2147483647 w 1666"/>
                <a:gd name="T89" fmla="*/ 2147483647 h 2033"/>
                <a:gd name="T90" fmla="*/ 2147483647 w 1666"/>
                <a:gd name="T91" fmla="*/ 2147483647 h 2033"/>
                <a:gd name="T92" fmla="*/ 2147483647 w 1666"/>
                <a:gd name="T93" fmla="*/ 2147483647 h 2033"/>
                <a:gd name="T94" fmla="*/ 2147483647 w 1666"/>
                <a:gd name="T95" fmla="*/ 2147483647 h 2033"/>
                <a:gd name="T96" fmla="*/ 2147483647 w 1666"/>
                <a:gd name="T97" fmla="*/ 2147483647 h 2033"/>
                <a:gd name="T98" fmla="*/ 2147483647 w 1666"/>
                <a:gd name="T99" fmla="*/ 2147483647 h 2033"/>
                <a:gd name="T100" fmla="*/ 2147483647 w 1666"/>
                <a:gd name="T101" fmla="*/ 2147483647 h 2033"/>
                <a:gd name="T102" fmla="*/ 2147483647 w 1666"/>
                <a:gd name="T103" fmla="*/ 2147483647 h 2033"/>
                <a:gd name="T104" fmla="*/ 2147483647 w 1666"/>
                <a:gd name="T105" fmla="*/ 2147483647 h 2033"/>
                <a:gd name="T106" fmla="*/ 2147483647 w 1666"/>
                <a:gd name="T107" fmla="*/ 2147483647 h 2033"/>
                <a:gd name="T108" fmla="*/ 2147483647 w 1666"/>
                <a:gd name="T109" fmla="*/ 2147483647 h 2033"/>
                <a:gd name="T110" fmla="*/ 2147483647 w 1666"/>
                <a:gd name="T111" fmla="*/ 2147483647 h 20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66"/>
                <a:gd name="T169" fmla="*/ 0 h 2033"/>
                <a:gd name="T170" fmla="*/ 1666 w 1666"/>
                <a:gd name="T171" fmla="*/ 2033 h 203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66" h="2033">
                  <a:moveTo>
                    <a:pt x="1543" y="0"/>
                  </a:moveTo>
                  <a:lnTo>
                    <a:pt x="1545" y="5"/>
                  </a:lnTo>
                  <a:lnTo>
                    <a:pt x="1557" y="25"/>
                  </a:lnTo>
                  <a:lnTo>
                    <a:pt x="1563" y="42"/>
                  </a:lnTo>
                  <a:lnTo>
                    <a:pt x="1571" y="59"/>
                  </a:lnTo>
                  <a:lnTo>
                    <a:pt x="1580" y="83"/>
                  </a:lnTo>
                  <a:lnTo>
                    <a:pt x="1591" y="112"/>
                  </a:lnTo>
                  <a:lnTo>
                    <a:pt x="1594" y="123"/>
                  </a:lnTo>
                  <a:lnTo>
                    <a:pt x="1600" y="138"/>
                  </a:lnTo>
                  <a:lnTo>
                    <a:pt x="1603" y="154"/>
                  </a:lnTo>
                  <a:lnTo>
                    <a:pt x="1609" y="175"/>
                  </a:lnTo>
                  <a:lnTo>
                    <a:pt x="1611" y="189"/>
                  </a:lnTo>
                  <a:lnTo>
                    <a:pt x="1617" y="204"/>
                  </a:lnTo>
                  <a:lnTo>
                    <a:pt x="1624" y="223"/>
                  </a:lnTo>
                  <a:lnTo>
                    <a:pt x="1629" y="243"/>
                  </a:lnTo>
                  <a:lnTo>
                    <a:pt x="1632" y="261"/>
                  </a:lnTo>
                  <a:lnTo>
                    <a:pt x="1635" y="283"/>
                  </a:lnTo>
                  <a:lnTo>
                    <a:pt x="1637" y="304"/>
                  </a:lnTo>
                  <a:lnTo>
                    <a:pt x="1644" y="324"/>
                  </a:lnTo>
                  <a:lnTo>
                    <a:pt x="1646" y="346"/>
                  </a:lnTo>
                  <a:lnTo>
                    <a:pt x="1652" y="366"/>
                  </a:lnTo>
                  <a:lnTo>
                    <a:pt x="1655" y="392"/>
                  </a:lnTo>
                  <a:lnTo>
                    <a:pt x="1661" y="419"/>
                  </a:lnTo>
                  <a:lnTo>
                    <a:pt x="1661" y="442"/>
                  </a:lnTo>
                  <a:lnTo>
                    <a:pt x="1663" y="467"/>
                  </a:lnTo>
                  <a:lnTo>
                    <a:pt x="1663" y="493"/>
                  </a:lnTo>
                  <a:lnTo>
                    <a:pt x="1666" y="522"/>
                  </a:lnTo>
                  <a:lnTo>
                    <a:pt x="1663" y="548"/>
                  </a:lnTo>
                  <a:lnTo>
                    <a:pt x="1663" y="574"/>
                  </a:lnTo>
                  <a:lnTo>
                    <a:pt x="1663" y="603"/>
                  </a:lnTo>
                  <a:lnTo>
                    <a:pt x="1663" y="626"/>
                  </a:lnTo>
                  <a:lnTo>
                    <a:pt x="1661" y="651"/>
                  </a:lnTo>
                  <a:lnTo>
                    <a:pt x="1657" y="680"/>
                  </a:lnTo>
                  <a:lnTo>
                    <a:pt x="1655" y="709"/>
                  </a:lnTo>
                  <a:lnTo>
                    <a:pt x="1652" y="743"/>
                  </a:lnTo>
                  <a:lnTo>
                    <a:pt x="1646" y="772"/>
                  </a:lnTo>
                  <a:lnTo>
                    <a:pt x="1640" y="801"/>
                  </a:lnTo>
                  <a:lnTo>
                    <a:pt x="1635" y="832"/>
                  </a:lnTo>
                  <a:lnTo>
                    <a:pt x="1629" y="867"/>
                  </a:lnTo>
                  <a:lnTo>
                    <a:pt x="1617" y="890"/>
                  </a:lnTo>
                  <a:lnTo>
                    <a:pt x="1609" y="924"/>
                  </a:lnTo>
                  <a:lnTo>
                    <a:pt x="1598" y="956"/>
                  </a:lnTo>
                  <a:lnTo>
                    <a:pt x="1589" y="990"/>
                  </a:lnTo>
                  <a:lnTo>
                    <a:pt x="1574" y="1021"/>
                  </a:lnTo>
                  <a:lnTo>
                    <a:pt x="1563" y="1054"/>
                  </a:lnTo>
                  <a:lnTo>
                    <a:pt x="1549" y="1089"/>
                  </a:lnTo>
                  <a:lnTo>
                    <a:pt x="1537" y="1122"/>
                  </a:lnTo>
                  <a:lnTo>
                    <a:pt x="1519" y="1157"/>
                  </a:lnTo>
                  <a:lnTo>
                    <a:pt x="1503" y="1189"/>
                  </a:lnTo>
                  <a:lnTo>
                    <a:pt x="1482" y="1223"/>
                  </a:lnTo>
                  <a:lnTo>
                    <a:pt x="1465" y="1258"/>
                  </a:lnTo>
                  <a:lnTo>
                    <a:pt x="1442" y="1292"/>
                  </a:lnTo>
                  <a:lnTo>
                    <a:pt x="1422" y="1327"/>
                  </a:lnTo>
                  <a:lnTo>
                    <a:pt x="1402" y="1361"/>
                  </a:lnTo>
                  <a:lnTo>
                    <a:pt x="1379" y="1398"/>
                  </a:lnTo>
                  <a:lnTo>
                    <a:pt x="1350" y="1430"/>
                  </a:lnTo>
                  <a:lnTo>
                    <a:pt x="1324" y="1461"/>
                  </a:lnTo>
                  <a:lnTo>
                    <a:pt x="1296" y="1490"/>
                  </a:lnTo>
                  <a:lnTo>
                    <a:pt x="1269" y="1522"/>
                  </a:lnTo>
                  <a:lnTo>
                    <a:pt x="1241" y="1551"/>
                  </a:lnTo>
                  <a:lnTo>
                    <a:pt x="1215" y="1579"/>
                  </a:lnTo>
                  <a:lnTo>
                    <a:pt x="1186" y="1606"/>
                  </a:lnTo>
                  <a:lnTo>
                    <a:pt x="1160" y="1634"/>
                  </a:lnTo>
                  <a:lnTo>
                    <a:pt x="1131" y="1657"/>
                  </a:lnTo>
                  <a:lnTo>
                    <a:pt x="1107" y="1683"/>
                  </a:lnTo>
                  <a:lnTo>
                    <a:pt x="1077" y="1706"/>
                  </a:lnTo>
                  <a:lnTo>
                    <a:pt x="1048" y="1729"/>
                  </a:lnTo>
                  <a:lnTo>
                    <a:pt x="1020" y="1749"/>
                  </a:lnTo>
                  <a:lnTo>
                    <a:pt x="991" y="1766"/>
                  </a:lnTo>
                  <a:lnTo>
                    <a:pt x="962" y="1786"/>
                  </a:lnTo>
                  <a:lnTo>
                    <a:pt x="936" y="1807"/>
                  </a:lnTo>
                  <a:lnTo>
                    <a:pt x="905" y="1821"/>
                  </a:lnTo>
                  <a:lnTo>
                    <a:pt x="877" y="1838"/>
                  </a:lnTo>
                  <a:lnTo>
                    <a:pt x="847" y="1853"/>
                  </a:lnTo>
                  <a:lnTo>
                    <a:pt x="824" y="1867"/>
                  </a:lnTo>
                  <a:lnTo>
                    <a:pt x="796" y="1878"/>
                  </a:lnTo>
                  <a:lnTo>
                    <a:pt x="767" y="1893"/>
                  </a:lnTo>
                  <a:lnTo>
                    <a:pt x="739" y="1906"/>
                  </a:lnTo>
                  <a:lnTo>
                    <a:pt x="713" y="1921"/>
                  </a:lnTo>
                  <a:lnTo>
                    <a:pt x="684" y="1930"/>
                  </a:lnTo>
                  <a:lnTo>
                    <a:pt x="655" y="1941"/>
                  </a:lnTo>
                  <a:lnTo>
                    <a:pt x="626" y="1950"/>
                  </a:lnTo>
                  <a:lnTo>
                    <a:pt x="601" y="1961"/>
                  </a:lnTo>
                  <a:lnTo>
                    <a:pt x="575" y="1967"/>
                  </a:lnTo>
                  <a:lnTo>
                    <a:pt x="549" y="1976"/>
                  </a:lnTo>
                  <a:lnTo>
                    <a:pt x="526" y="1985"/>
                  </a:lnTo>
                  <a:lnTo>
                    <a:pt x="500" y="1993"/>
                  </a:lnTo>
                  <a:lnTo>
                    <a:pt x="474" y="1996"/>
                  </a:lnTo>
                  <a:lnTo>
                    <a:pt x="448" y="2002"/>
                  </a:lnTo>
                  <a:lnTo>
                    <a:pt x="422" y="2005"/>
                  </a:lnTo>
                  <a:lnTo>
                    <a:pt x="397" y="2011"/>
                  </a:lnTo>
                  <a:lnTo>
                    <a:pt x="371" y="2013"/>
                  </a:lnTo>
                  <a:lnTo>
                    <a:pt x="347" y="2016"/>
                  </a:lnTo>
                  <a:lnTo>
                    <a:pt x="325" y="2019"/>
                  </a:lnTo>
                  <a:lnTo>
                    <a:pt x="305" y="2024"/>
                  </a:lnTo>
                  <a:lnTo>
                    <a:pt x="281" y="2024"/>
                  </a:lnTo>
                  <a:lnTo>
                    <a:pt x="264" y="2028"/>
                  </a:lnTo>
                  <a:lnTo>
                    <a:pt x="241" y="2028"/>
                  </a:lnTo>
                  <a:lnTo>
                    <a:pt x="224" y="2031"/>
                  </a:lnTo>
                  <a:lnTo>
                    <a:pt x="204" y="2031"/>
                  </a:lnTo>
                  <a:lnTo>
                    <a:pt x="184" y="2031"/>
                  </a:lnTo>
                  <a:lnTo>
                    <a:pt x="167" y="2031"/>
                  </a:lnTo>
                  <a:lnTo>
                    <a:pt x="152" y="2033"/>
                  </a:lnTo>
                  <a:lnTo>
                    <a:pt x="135" y="2031"/>
                  </a:lnTo>
                  <a:lnTo>
                    <a:pt x="117" y="2031"/>
                  </a:lnTo>
                  <a:lnTo>
                    <a:pt x="104" y="2028"/>
                  </a:lnTo>
                  <a:lnTo>
                    <a:pt x="89" y="2028"/>
                  </a:lnTo>
                  <a:lnTo>
                    <a:pt x="63" y="2024"/>
                  </a:lnTo>
                  <a:lnTo>
                    <a:pt x="46" y="2022"/>
                  </a:lnTo>
                  <a:lnTo>
                    <a:pt x="25" y="2019"/>
                  </a:lnTo>
                  <a:lnTo>
                    <a:pt x="14" y="2016"/>
                  </a:lnTo>
                  <a:lnTo>
                    <a:pt x="5" y="2013"/>
                  </a:lnTo>
                  <a:lnTo>
                    <a:pt x="3" y="2013"/>
                  </a:lnTo>
                  <a:lnTo>
                    <a:pt x="0" y="1990"/>
                  </a:lnTo>
                  <a:lnTo>
                    <a:pt x="25" y="1976"/>
                  </a:lnTo>
                  <a:lnTo>
                    <a:pt x="40" y="1970"/>
                  </a:lnTo>
                  <a:lnTo>
                    <a:pt x="54" y="1967"/>
                  </a:lnTo>
                  <a:lnTo>
                    <a:pt x="66" y="1967"/>
                  </a:lnTo>
                  <a:lnTo>
                    <a:pt x="71" y="1967"/>
                  </a:lnTo>
                  <a:lnTo>
                    <a:pt x="77" y="1965"/>
                  </a:lnTo>
                  <a:lnTo>
                    <a:pt x="100" y="1965"/>
                  </a:lnTo>
                  <a:lnTo>
                    <a:pt x="115" y="1961"/>
                  </a:lnTo>
                  <a:lnTo>
                    <a:pt x="135" y="1959"/>
                  </a:lnTo>
                  <a:lnTo>
                    <a:pt x="158" y="1956"/>
                  </a:lnTo>
                  <a:lnTo>
                    <a:pt x="187" y="1956"/>
                  </a:lnTo>
                  <a:lnTo>
                    <a:pt x="198" y="1952"/>
                  </a:lnTo>
                  <a:lnTo>
                    <a:pt x="213" y="1950"/>
                  </a:lnTo>
                  <a:lnTo>
                    <a:pt x="229" y="1947"/>
                  </a:lnTo>
                  <a:lnTo>
                    <a:pt x="246" y="1944"/>
                  </a:lnTo>
                  <a:lnTo>
                    <a:pt x="261" y="1941"/>
                  </a:lnTo>
                  <a:lnTo>
                    <a:pt x="275" y="1939"/>
                  </a:lnTo>
                  <a:lnTo>
                    <a:pt x="296" y="1936"/>
                  </a:lnTo>
                  <a:lnTo>
                    <a:pt x="316" y="1932"/>
                  </a:lnTo>
                  <a:lnTo>
                    <a:pt x="333" y="1928"/>
                  </a:lnTo>
                  <a:lnTo>
                    <a:pt x="351" y="1924"/>
                  </a:lnTo>
                  <a:lnTo>
                    <a:pt x="371" y="1919"/>
                  </a:lnTo>
                  <a:lnTo>
                    <a:pt x="393" y="1915"/>
                  </a:lnTo>
                  <a:lnTo>
                    <a:pt x="413" y="1910"/>
                  </a:lnTo>
                  <a:lnTo>
                    <a:pt x="437" y="1904"/>
                  </a:lnTo>
                  <a:lnTo>
                    <a:pt x="457" y="1898"/>
                  </a:lnTo>
                  <a:lnTo>
                    <a:pt x="483" y="1895"/>
                  </a:lnTo>
                  <a:lnTo>
                    <a:pt x="503" y="1886"/>
                  </a:lnTo>
                  <a:lnTo>
                    <a:pt x="526" y="1878"/>
                  </a:lnTo>
                  <a:lnTo>
                    <a:pt x="546" y="1869"/>
                  </a:lnTo>
                  <a:lnTo>
                    <a:pt x="568" y="1864"/>
                  </a:lnTo>
                  <a:lnTo>
                    <a:pt x="592" y="1855"/>
                  </a:lnTo>
                  <a:lnTo>
                    <a:pt x="614" y="1847"/>
                  </a:lnTo>
                  <a:lnTo>
                    <a:pt x="638" y="1838"/>
                  </a:lnTo>
                  <a:lnTo>
                    <a:pt x="664" y="1829"/>
                  </a:lnTo>
                  <a:lnTo>
                    <a:pt x="686" y="1814"/>
                  </a:lnTo>
                  <a:lnTo>
                    <a:pt x="713" y="1807"/>
                  </a:lnTo>
                  <a:lnTo>
                    <a:pt x="735" y="1792"/>
                  </a:lnTo>
                  <a:lnTo>
                    <a:pt x="761" y="1783"/>
                  </a:lnTo>
                  <a:lnTo>
                    <a:pt x="785" y="1768"/>
                  </a:lnTo>
                  <a:lnTo>
                    <a:pt x="810" y="1757"/>
                  </a:lnTo>
                  <a:lnTo>
                    <a:pt x="833" y="1746"/>
                  </a:lnTo>
                  <a:lnTo>
                    <a:pt x="859" y="1735"/>
                  </a:lnTo>
                  <a:lnTo>
                    <a:pt x="882" y="1717"/>
                  </a:lnTo>
                  <a:lnTo>
                    <a:pt x="908" y="1703"/>
                  </a:lnTo>
                  <a:lnTo>
                    <a:pt x="931" y="1685"/>
                  </a:lnTo>
                  <a:lnTo>
                    <a:pt x="956" y="1671"/>
                  </a:lnTo>
                  <a:lnTo>
                    <a:pt x="980" y="1654"/>
                  </a:lnTo>
                  <a:lnTo>
                    <a:pt x="1006" y="1637"/>
                  </a:lnTo>
                  <a:lnTo>
                    <a:pt x="1028" y="1619"/>
                  </a:lnTo>
                  <a:lnTo>
                    <a:pt x="1054" y="1602"/>
                  </a:lnTo>
                  <a:lnTo>
                    <a:pt x="1077" y="1579"/>
                  </a:lnTo>
                  <a:lnTo>
                    <a:pt x="1100" y="1560"/>
                  </a:lnTo>
                  <a:lnTo>
                    <a:pt x="1120" y="1540"/>
                  </a:lnTo>
                  <a:lnTo>
                    <a:pt x="1146" y="1519"/>
                  </a:lnTo>
                  <a:lnTo>
                    <a:pt x="1169" y="1496"/>
                  </a:lnTo>
                  <a:lnTo>
                    <a:pt x="1192" y="1473"/>
                  </a:lnTo>
                  <a:lnTo>
                    <a:pt x="1215" y="1453"/>
                  </a:lnTo>
                  <a:lnTo>
                    <a:pt x="1241" y="1430"/>
                  </a:lnTo>
                  <a:lnTo>
                    <a:pt x="1261" y="1404"/>
                  </a:lnTo>
                  <a:lnTo>
                    <a:pt x="1282" y="1378"/>
                  </a:lnTo>
                  <a:lnTo>
                    <a:pt x="1298" y="1352"/>
                  </a:lnTo>
                  <a:lnTo>
                    <a:pt x="1319" y="1327"/>
                  </a:lnTo>
                  <a:lnTo>
                    <a:pt x="1333" y="1301"/>
                  </a:lnTo>
                  <a:lnTo>
                    <a:pt x="1350" y="1275"/>
                  </a:lnTo>
                  <a:lnTo>
                    <a:pt x="1368" y="1249"/>
                  </a:lnTo>
                  <a:lnTo>
                    <a:pt x="1385" y="1223"/>
                  </a:lnTo>
                  <a:lnTo>
                    <a:pt x="1396" y="1197"/>
                  </a:lnTo>
                  <a:lnTo>
                    <a:pt x="1407" y="1174"/>
                  </a:lnTo>
                  <a:lnTo>
                    <a:pt x="1419" y="1148"/>
                  </a:lnTo>
                  <a:lnTo>
                    <a:pt x="1434" y="1122"/>
                  </a:lnTo>
                  <a:lnTo>
                    <a:pt x="1442" y="1097"/>
                  </a:lnTo>
                  <a:lnTo>
                    <a:pt x="1453" y="1071"/>
                  </a:lnTo>
                  <a:lnTo>
                    <a:pt x="1465" y="1045"/>
                  </a:lnTo>
                  <a:lnTo>
                    <a:pt x="1477" y="1021"/>
                  </a:lnTo>
                  <a:lnTo>
                    <a:pt x="1482" y="997"/>
                  </a:lnTo>
                  <a:lnTo>
                    <a:pt x="1491" y="970"/>
                  </a:lnTo>
                  <a:lnTo>
                    <a:pt x="1497" y="944"/>
                  </a:lnTo>
                  <a:lnTo>
                    <a:pt x="1506" y="918"/>
                  </a:lnTo>
                  <a:lnTo>
                    <a:pt x="1508" y="890"/>
                  </a:lnTo>
                  <a:lnTo>
                    <a:pt x="1514" y="872"/>
                  </a:lnTo>
                  <a:lnTo>
                    <a:pt x="1519" y="850"/>
                  </a:lnTo>
                  <a:lnTo>
                    <a:pt x="1525" y="826"/>
                  </a:lnTo>
                  <a:lnTo>
                    <a:pt x="1528" y="801"/>
                  </a:lnTo>
                  <a:lnTo>
                    <a:pt x="1532" y="775"/>
                  </a:lnTo>
                  <a:lnTo>
                    <a:pt x="1534" y="755"/>
                  </a:lnTo>
                  <a:lnTo>
                    <a:pt x="1540" y="732"/>
                  </a:lnTo>
                  <a:lnTo>
                    <a:pt x="1540" y="706"/>
                  </a:lnTo>
                  <a:lnTo>
                    <a:pt x="1543" y="688"/>
                  </a:lnTo>
                  <a:lnTo>
                    <a:pt x="1545" y="666"/>
                  </a:lnTo>
                  <a:lnTo>
                    <a:pt x="1549" y="649"/>
                  </a:lnTo>
                  <a:lnTo>
                    <a:pt x="1549" y="626"/>
                  </a:lnTo>
                  <a:lnTo>
                    <a:pt x="1549" y="603"/>
                  </a:lnTo>
                  <a:lnTo>
                    <a:pt x="1549" y="585"/>
                  </a:lnTo>
                  <a:lnTo>
                    <a:pt x="1549" y="565"/>
                  </a:lnTo>
                  <a:lnTo>
                    <a:pt x="1545" y="548"/>
                  </a:lnTo>
                  <a:lnTo>
                    <a:pt x="1545" y="530"/>
                  </a:lnTo>
                  <a:lnTo>
                    <a:pt x="1545" y="511"/>
                  </a:lnTo>
                  <a:lnTo>
                    <a:pt x="1545" y="497"/>
                  </a:lnTo>
                  <a:lnTo>
                    <a:pt x="1543" y="476"/>
                  </a:lnTo>
                  <a:lnTo>
                    <a:pt x="1540" y="456"/>
                  </a:lnTo>
                  <a:lnTo>
                    <a:pt x="1540" y="442"/>
                  </a:lnTo>
                  <a:lnTo>
                    <a:pt x="1540" y="427"/>
                  </a:lnTo>
                  <a:lnTo>
                    <a:pt x="1534" y="399"/>
                  </a:lnTo>
                  <a:lnTo>
                    <a:pt x="1534" y="375"/>
                  </a:lnTo>
                  <a:lnTo>
                    <a:pt x="1528" y="346"/>
                  </a:lnTo>
                  <a:lnTo>
                    <a:pt x="1525" y="324"/>
                  </a:lnTo>
                  <a:lnTo>
                    <a:pt x="1519" y="309"/>
                  </a:lnTo>
                  <a:lnTo>
                    <a:pt x="1517" y="298"/>
                  </a:lnTo>
                  <a:lnTo>
                    <a:pt x="1511" y="276"/>
                  </a:lnTo>
                  <a:lnTo>
                    <a:pt x="1511" y="269"/>
                  </a:lnTo>
                  <a:lnTo>
                    <a:pt x="1543" y="0"/>
                  </a:lnTo>
                  <a:close/>
                </a:path>
              </a:pathLst>
            </a:custGeom>
            <a:solidFill>
              <a:srgbClr val="88A0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30" name="Freeform 83"/>
            <p:cNvSpPr>
              <a:spLocks/>
            </p:cNvSpPr>
            <p:nvPr/>
          </p:nvSpPr>
          <p:spPr bwMode="auto">
            <a:xfrm>
              <a:off x="6586514" y="2327255"/>
              <a:ext cx="355600" cy="811213"/>
            </a:xfrm>
            <a:custGeom>
              <a:avLst/>
              <a:gdLst>
                <a:gd name="T0" fmla="*/ 2147483647 w 672"/>
                <a:gd name="T1" fmla="*/ 2147483647 h 1531"/>
                <a:gd name="T2" fmla="*/ 2147483647 w 672"/>
                <a:gd name="T3" fmla="*/ 2147483647 h 1531"/>
                <a:gd name="T4" fmla="*/ 2147483647 w 672"/>
                <a:gd name="T5" fmla="*/ 2147483647 h 1531"/>
                <a:gd name="T6" fmla="*/ 2147483647 w 672"/>
                <a:gd name="T7" fmla="*/ 2147483647 h 1531"/>
                <a:gd name="T8" fmla="*/ 2147483647 w 672"/>
                <a:gd name="T9" fmla="*/ 2147483647 h 1531"/>
                <a:gd name="T10" fmla="*/ 2147483647 w 672"/>
                <a:gd name="T11" fmla="*/ 2147483647 h 1531"/>
                <a:gd name="T12" fmla="*/ 2147483647 w 672"/>
                <a:gd name="T13" fmla="*/ 2147483647 h 1531"/>
                <a:gd name="T14" fmla="*/ 2147483647 w 672"/>
                <a:gd name="T15" fmla="*/ 2147483647 h 1531"/>
                <a:gd name="T16" fmla="*/ 2147483647 w 672"/>
                <a:gd name="T17" fmla="*/ 2147483647 h 1531"/>
                <a:gd name="T18" fmla="*/ 2147483647 w 672"/>
                <a:gd name="T19" fmla="*/ 2147483647 h 1531"/>
                <a:gd name="T20" fmla="*/ 2147483647 w 672"/>
                <a:gd name="T21" fmla="*/ 2147483647 h 1531"/>
                <a:gd name="T22" fmla="*/ 2147483647 w 672"/>
                <a:gd name="T23" fmla="*/ 2147483647 h 1531"/>
                <a:gd name="T24" fmla="*/ 2147483647 w 672"/>
                <a:gd name="T25" fmla="*/ 2147483647 h 1531"/>
                <a:gd name="T26" fmla="*/ 2147483647 w 672"/>
                <a:gd name="T27" fmla="*/ 2147483647 h 1531"/>
                <a:gd name="T28" fmla="*/ 2147483647 w 672"/>
                <a:gd name="T29" fmla="*/ 2147483647 h 1531"/>
                <a:gd name="T30" fmla="*/ 2147483647 w 672"/>
                <a:gd name="T31" fmla="*/ 2147483647 h 1531"/>
                <a:gd name="T32" fmla="*/ 2147483647 w 672"/>
                <a:gd name="T33" fmla="*/ 2147483647 h 1531"/>
                <a:gd name="T34" fmla="*/ 2147483647 w 672"/>
                <a:gd name="T35" fmla="*/ 2147483647 h 1531"/>
                <a:gd name="T36" fmla="*/ 2147483647 w 672"/>
                <a:gd name="T37" fmla="*/ 2147483647 h 1531"/>
                <a:gd name="T38" fmla="*/ 2147483647 w 672"/>
                <a:gd name="T39" fmla="*/ 2147483647 h 1531"/>
                <a:gd name="T40" fmla="*/ 2147483647 w 672"/>
                <a:gd name="T41" fmla="*/ 2147483647 h 1531"/>
                <a:gd name="T42" fmla="*/ 2147483647 w 672"/>
                <a:gd name="T43" fmla="*/ 2147483647 h 1531"/>
                <a:gd name="T44" fmla="*/ 2147483647 w 672"/>
                <a:gd name="T45" fmla="*/ 2147483647 h 1531"/>
                <a:gd name="T46" fmla="*/ 2147483647 w 672"/>
                <a:gd name="T47" fmla="*/ 2147483647 h 1531"/>
                <a:gd name="T48" fmla="*/ 2147483647 w 672"/>
                <a:gd name="T49" fmla="*/ 2147483647 h 1531"/>
                <a:gd name="T50" fmla="*/ 2147483647 w 672"/>
                <a:gd name="T51" fmla="*/ 2147483647 h 1531"/>
                <a:gd name="T52" fmla="*/ 2147483647 w 672"/>
                <a:gd name="T53" fmla="*/ 2147483647 h 1531"/>
                <a:gd name="T54" fmla="*/ 2147483647 w 672"/>
                <a:gd name="T55" fmla="*/ 2147483647 h 1531"/>
                <a:gd name="T56" fmla="*/ 2147483647 w 672"/>
                <a:gd name="T57" fmla="*/ 2147483647 h 1531"/>
                <a:gd name="T58" fmla="*/ 2147483647 w 672"/>
                <a:gd name="T59" fmla="*/ 2147483647 h 1531"/>
                <a:gd name="T60" fmla="*/ 2147483647 w 672"/>
                <a:gd name="T61" fmla="*/ 2147483647 h 1531"/>
                <a:gd name="T62" fmla="*/ 2147483647 w 672"/>
                <a:gd name="T63" fmla="*/ 2147483647 h 1531"/>
                <a:gd name="T64" fmla="*/ 2147483647 w 672"/>
                <a:gd name="T65" fmla="*/ 2147483647 h 1531"/>
                <a:gd name="T66" fmla="*/ 2147483647 w 672"/>
                <a:gd name="T67" fmla="*/ 2147483647 h 1531"/>
                <a:gd name="T68" fmla="*/ 2147483647 w 672"/>
                <a:gd name="T69" fmla="*/ 2147483647 h 1531"/>
                <a:gd name="T70" fmla="*/ 2147483647 w 672"/>
                <a:gd name="T71" fmla="*/ 2147483647 h 1531"/>
                <a:gd name="T72" fmla="*/ 2147483647 w 672"/>
                <a:gd name="T73" fmla="*/ 2147483647 h 1531"/>
                <a:gd name="T74" fmla="*/ 2147483647 w 672"/>
                <a:gd name="T75" fmla="*/ 2147483647 h 1531"/>
                <a:gd name="T76" fmla="*/ 2147483647 w 672"/>
                <a:gd name="T77" fmla="*/ 2147483647 h 1531"/>
                <a:gd name="T78" fmla="*/ 2147483647 w 672"/>
                <a:gd name="T79" fmla="*/ 2147483647 h 1531"/>
                <a:gd name="T80" fmla="*/ 2147483647 w 672"/>
                <a:gd name="T81" fmla="*/ 2147483647 h 1531"/>
                <a:gd name="T82" fmla="*/ 2147483647 w 672"/>
                <a:gd name="T83" fmla="*/ 2147483647 h 1531"/>
                <a:gd name="T84" fmla="*/ 2147483647 w 672"/>
                <a:gd name="T85" fmla="*/ 2147483647 h 1531"/>
                <a:gd name="T86" fmla="*/ 2147483647 w 672"/>
                <a:gd name="T87" fmla="*/ 2147483647 h 1531"/>
                <a:gd name="T88" fmla="*/ 2147483647 w 672"/>
                <a:gd name="T89" fmla="*/ 2147483647 h 1531"/>
                <a:gd name="T90" fmla="*/ 2147483647 w 672"/>
                <a:gd name="T91" fmla="*/ 2147483647 h 1531"/>
                <a:gd name="T92" fmla="*/ 2147483647 w 672"/>
                <a:gd name="T93" fmla="*/ 2147483647 h 1531"/>
                <a:gd name="T94" fmla="*/ 2147483647 w 672"/>
                <a:gd name="T95" fmla="*/ 2147483647 h 1531"/>
                <a:gd name="T96" fmla="*/ 2147483647 w 672"/>
                <a:gd name="T97" fmla="*/ 2147483647 h 1531"/>
                <a:gd name="T98" fmla="*/ 2147483647 w 672"/>
                <a:gd name="T99" fmla="*/ 2147483647 h 1531"/>
                <a:gd name="T100" fmla="*/ 2147483647 w 672"/>
                <a:gd name="T101" fmla="*/ 2147483647 h 1531"/>
                <a:gd name="T102" fmla="*/ 2147483647 w 672"/>
                <a:gd name="T103" fmla="*/ 2147483647 h 1531"/>
                <a:gd name="T104" fmla="*/ 2147483647 w 672"/>
                <a:gd name="T105" fmla="*/ 2147483647 h 1531"/>
                <a:gd name="T106" fmla="*/ 2147483647 w 672"/>
                <a:gd name="T107" fmla="*/ 2147483647 h 1531"/>
                <a:gd name="T108" fmla="*/ 2147483647 w 672"/>
                <a:gd name="T109" fmla="*/ 2147483647 h 1531"/>
                <a:gd name="T110" fmla="*/ 2147483647 w 672"/>
                <a:gd name="T111" fmla="*/ 2147483647 h 1531"/>
                <a:gd name="T112" fmla="*/ 2147483647 w 672"/>
                <a:gd name="T113" fmla="*/ 2147483647 h 1531"/>
                <a:gd name="T114" fmla="*/ 2147483647 w 672"/>
                <a:gd name="T115" fmla="*/ 2147483647 h 1531"/>
                <a:gd name="T116" fmla="*/ 2147483647 w 672"/>
                <a:gd name="T117" fmla="*/ 2147483647 h 153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72"/>
                <a:gd name="T178" fmla="*/ 0 h 1531"/>
                <a:gd name="T179" fmla="*/ 672 w 672"/>
                <a:gd name="T180" fmla="*/ 1531 h 153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72" h="1531">
                  <a:moveTo>
                    <a:pt x="629" y="0"/>
                  </a:moveTo>
                  <a:lnTo>
                    <a:pt x="626" y="2"/>
                  </a:lnTo>
                  <a:lnTo>
                    <a:pt x="624" y="15"/>
                  </a:lnTo>
                  <a:lnTo>
                    <a:pt x="620" y="41"/>
                  </a:lnTo>
                  <a:lnTo>
                    <a:pt x="617" y="69"/>
                  </a:lnTo>
                  <a:lnTo>
                    <a:pt x="615" y="80"/>
                  </a:lnTo>
                  <a:lnTo>
                    <a:pt x="612" y="98"/>
                  </a:lnTo>
                  <a:lnTo>
                    <a:pt x="609" y="115"/>
                  </a:lnTo>
                  <a:lnTo>
                    <a:pt x="609" y="133"/>
                  </a:lnTo>
                  <a:lnTo>
                    <a:pt x="606" y="146"/>
                  </a:lnTo>
                  <a:lnTo>
                    <a:pt x="606" y="164"/>
                  </a:lnTo>
                  <a:lnTo>
                    <a:pt x="606" y="186"/>
                  </a:lnTo>
                  <a:lnTo>
                    <a:pt x="606" y="203"/>
                  </a:lnTo>
                  <a:lnTo>
                    <a:pt x="606" y="227"/>
                  </a:lnTo>
                  <a:lnTo>
                    <a:pt x="606" y="253"/>
                  </a:lnTo>
                  <a:lnTo>
                    <a:pt x="606" y="269"/>
                  </a:lnTo>
                  <a:lnTo>
                    <a:pt x="606" y="293"/>
                  </a:lnTo>
                  <a:lnTo>
                    <a:pt x="606" y="315"/>
                  </a:lnTo>
                  <a:lnTo>
                    <a:pt x="609" y="341"/>
                  </a:lnTo>
                  <a:lnTo>
                    <a:pt x="606" y="361"/>
                  </a:lnTo>
                  <a:lnTo>
                    <a:pt x="606" y="387"/>
                  </a:lnTo>
                  <a:lnTo>
                    <a:pt x="606" y="414"/>
                  </a:lnTo>
                  <a:lnTo>
                    <a:pt x="606" y="448"/>
                  </a:lnTo>
                  <a:lnTo>
                    <a:pt x="604" y="462"/>
                  </a:lnTo>
                  <a:lnTo>
                    <a:pt x="604" y="477"/>
                  </a:lnTo>
                  <a:lnTo>
                    <a:pt x="600" y="491"/>
                  </a:lnTo>
                  <a:lnTo>
                    <a:pt x="600" y="512"/>
                  </a:lnTo>
                  <a:lnTo>
                    <a:pt x="597" y="528"/>
                  </a:lnTo>
                  <a:lnTo>
                    <a:pt x="597" y="543"/>
                  </a:lnTo>
                  <a:lnTo>
                    <a:pt x="595" y="563"/>
                  </a:lnTo>
                  <a:lnTo>
                    <a:pt x="595" y="580"/>
                  </a:lnTo>
                  <a:lnTo>
                    <a:pt x="589" y="597"/>
                  </a:lnTo>
                  <a:lnTo>
                    <a:pt x="586" y="612"/>
                  </a:lnTo>
                  <a:lnTo>
                    <a:pt x="583" y="632"/>
                  </a:lnTo>
                  <a:lnTo>
                    <a:pt x="580" y="650"/>
                  </a:lnTo>
                  <a:lnTo>
                    <a:pt x="575" y="663"/>
                  </a:lnTo>
                  <a:lnTo>
                    <a:pt x="571" y="683"/>
                  </a:lnTo>
                  <a:lnTo>
                    <a:pt x="569" y="701"/>
                  </a:lnTo>
                  <a:lnTo>
                    <a:pt x="566" y="721"/>
                  </a:lnTo>
                  <a:lnTo>
                    <a:pt x="558" y="738"/>
                  </a:lnTo>
                  <a:lnTo>
                    <a:pt x="554" y="755"/>
                  </a:lnTo>
                  <a:lnTo>
                    <a:pt x="545" y="775"/>
                  </a:lnTo>
                  <a:lnTo>
                    <a:pt x="543" y="795"/>
                  </a:lnTo>
                  <a:lnTo>
                    <a:pt x="534" y="813"/>
                  </a:lnTo>
                  <a:lnTo>
                    <a:pt x="532" y="832"/>
                  </a:lnTo>
                  <a:lnTo>
                    <a:pt x="523" y="854"/>
                  </a:lnTo>
                  <a:lnTo>
                    <a:pt x="520" y="873"/>
                  </a:lnTo>
                  <a:lnTo>
                    <a:pt x="512" y="887"/>
                  </a:lnTo>
                  <a:lnTo>
                    <a:pt x="503" y="908"/>
                  </a:lnTo>
                  <a:lnTo>
                    <a:pt x="494" y="928"/>
                  </a:lnTo>
                  <a:lnTo>
                    <a:pt x="486" y="948"/>
                  </a:lnTo>
                  <a:lnTo>
                    <a:pt x="474" y="965"/>
                  </a:lnTo>
                  <a:lnTo>
                    <a:pt x="466" y="985"/>
                  </a:lnTo>
                  <a:lnTo>
                    <a:pt x="457" y="1003"/>
                  </a:lnTo>
                  <a:lnTo>
                    <a:pt x="448" y="1023"/>
                  </a:lnTo>
                  <a:lnTo>
                    <a:pt x="437" y="1040"/>
                  </a:lnTo>
                  <a:lnTo>
                    <a:pt x="428" y="1060"/>
                  </a:lnTo>
                  <a:lnTo>
                    <a:pt x="416" y="1077"/>
                  </a:lnTo>
                  <a:lnTo>
                    <a:pt x="407" y="1097"/>
                  </a:lnTo>
                  <a:lnTo>
                    <a:pt x="394" y="1115"/>
                  </a:lnTo>
                  <a:lnTo>
                    <a:pt x="382" y="1134"/>
                  </a:lnTo>
                  <a:lnTo>
                    <a:pt x="368" y="1154"/>
                  </a:lnTo>
                  <a:lnTo>
                    <a:pt x="356" y="1175"/>
                  </a:lnTo>
                  <a:lnTo>
                    <a:pt x="339" y="1189"/>
                  </a:lnTo>
                  <a:lnTo>
                    <a:pt x="324" y="1207"/>
                  </a:lnTo>
                  <a:lnTo>
                    <a:pt x="310" y="1221"/>
                  </a:lnTo>
                  <a:lnTo>
                    <a:pt x="299" y="1238"/>
                  </a:lnTo>
                  <a:lnTo>
                    <a:pt x="284" y="1253"/>
                  </a:lnTo>
                  <a:lnTo>
                    <a:pt x="273" y="1267"/>
                  </a:lnTo>
                  <a:lnTo>
                    <a:pt x="258" y="1281"/>
                  </a:lnTo>
                  <a:lnTo>
                    <a:pt x="249" y="1296"/>
                  </a:lnTo>
                  <a:lnTo>
                    <a:pt x="227" y="1318"/>
                  </a:lnTo>
                  <a:lnTo>
                    <a:pt x="207" y="1342"/>
                  </a:lnTo>
                  <a:lnTo>
                    <a:pt x="190" y="1362"/>
                  </a:lnTo>
                  <a:lnTo>
                    <a:pt x="172" y="1384"/>
                  </a:lnTo>
                  <a:lnTo>
                    <a:pt x="155" y="1399"/>
                  </a:lnTo>
                  <a:lnTo>
                    <a:pt x="144" y="1417"/>
                  </a:lnTo>
                  <a:lnTo>
                    <a:pt x="129" y="1428"/>
                  </a:lnTo>
                  <a:lnTo>
                    <a:pt x="118" y="1443"/>
                  </a:lnTo>
                  <a:lnTo>
                    <a:pt x="94" y="1463"/>
                  </a:lnTo>
                  <a:lnTo>
                    <a:pt x="80" y="1482"/>
                  </a:lnTo>
                  <a:lnTo>
                    <a:pt x="63" y="1491"/>
                  </a:lnTo>
                  <a:lnTo>
                    <a:pt x="52" y="1500"/>
                  </a:lnTo>
                  <a:lnTo>
                    <a:pt x="43" y="1502"/>
                  </a:lnTo>
                  <a:lnTo>
                    <a:pt x="34" y="1509"/>
                  </a:lnTo>
                  <a:lnTo>
                    <a:pt x="23" y="1514"/>
                  </a:lnTo>
                  <a:lnTo>
                    <a:pt x="11" y="1526"/>
                  </a:lnTo>
                  <a:lnTo>
                    <a:pt x="0" y="1531"/>
                  </a:lnTo>
                  <a:lnTo>
                    <a:pt x="3" y="1531"/>
                  </a:lnTo>
                  <a:lnTo>
                    <a:pt x="11" y="1526"/>
                  </a:lnTo>
                  <a:lnTo>
                    <a:pt x="28" y="1520"/>
                  </a:lnTo>
                  <a:lnTo>
                    <a:pt x="48" y="1505"/>
                  </a:lnTo>
                  <a:lnTo>
                    <a:pt x="74" y="1491"/>
                  </a:lnTo>
                  <a:lnTo>
                    <a:pt x="87" y="1482"/>
                  </a:lnTo>
                  <a:lnTo>
                    <a:pt x="100" y="1476"/>
                  </a:lnTo>
                  <a:lnTo>
                    <a:pt x="115" y="1468"/>
                  </a:lnTo>
                  <a:lnTo>
                    <a:pt x="133" y="1463"/>
                  </a:lnTo>
                  <a:lnTo>
                    <a:pt x="144" y="1450"/>
                  </a:lnTo>
                  <a:lnTo>
                    <a:pt x="164" y="1436"/>
                  </a:lnTo>
                  <a:lnTo>
                    <a:pt x="172" y="1428"/>
                  </a:lnTo>
                  <a:lnTo>
                    <a:pt x="186" y="1419"/>
                  </a:lnTo>
                  <a:lnTo>
                    <a:pt x="198" y="1408"/>
                  </a:lnTo>
                  <a:lnTo>
                    <a:pt x="216" y="1399"/>
                  </a:lnTo>
                  <a:lnTo>
                    <a:pt x="230" y="1384"/>
                  </a:lnTo>
                  <a:lnTo>
                    <a:pt x="244" y="1371"/>
                  </a:lnTo>
                  <a:lnTo>
                    <a:pt x="262" y="1356"/>
                  </a:lnTo>
                  <a:lnTo>
                    <a:pt x="282" y="1345"/>
                  </a:lnTo>
                  <a:lnTo>
                    <a:pt x="299" y="1325"/>
                  </a:lnTo>
                  <a:lnTo>
                    <a:pt x="315" y="1307"/>
                  </a:lnTo>
                  <a:lnTo>
                    <a:pt x="336" y="1290"/>
                  </a:lnTo>
                  <a:lnTo>
                    <a:pt x="356" y="1275"/>
                  </a:lnTo>
                  <a:lnTo>
                    <a:pt x="374" y="1253"/>
                  </a:lnTo>
                  <a:lnTo>
                    <a:pt x="391" y="1229"/>
                  </a:lnTo>
                  <a:lnTo>
                    <a:pt x="407" y="1204"/>
                  </a:lnTo>
                  <a:lnTo>
                    <a:pt x="428" y="1180"/>
                  </a:lnTo>
                  <a:lnTo>
                    <a:pt x="442" y="1154"/>
                  </a:lnTo>
                  <a:lnTo>
                    <a:pt x="460" y="1129"/>
                  </a:lnTo>
                  <a:lnTo>
                    <a:pt x="468" y="1112"/>
                  </a:lnTo>
                  <a:lnTo>
                    <a:pt x="477" y="1100"/>
                  </a:lnTo>
                  <a:lnTo>
                    <a:pt x="486" y="1083"/>
                  </a:lnTo>
                  <a:lnTo>
                    <a:pt x="497" y="1071"/>
                  </a:lnTo>
                  <a:lnTo>
                    <a:pt x="503" y="1054"/>
                  </a:lnTo>
                  <a:lnTo>
                    <a:pt x="512" y="1040"/>
                  </a:lnTo>
                  <a:lnTo>
                    <a:pt x="520" y="1023"/>
                  </a:lnTo>
                  <a:lnTo>
                    <a:pt x="529" y="1008"/>
                  </a:lnTo>
                  <a:lnTo>
                    <a:pt x="537" y="992"/>
                  </a:lnTo>
                  <a:lnTo>
                    <a:pt x="545" y="977"/>
                  </a:lnTo>
                  <a:lnTo>
                    <a:pt x="554" y="959"/>
                  </a:lnTo>
                  <a:lnTo>
                    <a:pt x="563" y="946"/>
                  </a:lnTo>
                  <a:lnTo>
                    <a:pt x="569" y="924"/>
                  </a:lnTo>
                  <a:lnTo>
                    <a:pt x="575" y="908"/>
                  </a:lnTo>
                  <a:lnTo>
                    <a:pt x="580" y="887"/>
                  </a:lnTo>
                  <a:lnTo>
                    <a:pt x="589" y="871"/>
                  </a:lnTo>
                  <a:lnTo>
                    <a:pt x="595" y="847"/>
                  </a:lnTo>
                  <a:lnTo>
                    <a:pt x="604" y="832"/>
                  </a:lnTo>
                  <a:lnTo>
                    <a:pt x="609" y="813"/>
                  </a:lnTo>
                  <a:lnTo>
                    <a:pt x="617" y="795"/>
                  </a:lnTo>
                  <a:lnTo>
                    <a:pt x="620" y="773"/>
                  </a:lnTo>
                  <a:lnTo>
                    <a:pt x="626" y="753"/>
                  </a:lnTo>
                  <a:lnTo>
                    <a:pt x="629" y="733"/>
                  </a:lnTo>
                  <a:lnTo>
                    <a:pt x="635" y="712"/>
                  </a:lnTo>
                  <a:lnTo>
                    <a:pt x="637" y="692"/>
                  </a:lnTo>
                  <a:lnTo>
                    <a:pt x="643" y="675"/>
                  </a:lnTo>
                  <a:lnTo>
                    <a:pt x="646" y="652"/>
                  </a:lnTo>
                  <a:lnTo>
                    <a:pt x="652" y="637"/>
                  </a:lnTo>
                  <a:lnTo>
                    <a:pt x="652" y="617"/>
                  </a:lnTo>
                  <a:lnTo>
                    <a:pt x="655" y="597"/>
                  </a:lnTo>
                  <a:lnTo>
                    <a:pt x="658" y="578"/>
                  </a:lnTo>
                  <a:lnTo>
                    <a:pt x="661" y="558"/>
                  </a:lnTo>
                  <a:lnTo>
                    <a:pt x="661" y="540"/>
                  </a:lnTo>
                  <a:lnTo>
                    <a:pt x="663" y="520"/>
                  </a:lnTo>
                  <a:lnTo>
                    <a:pt x="666" y="503"/>
                  </a:lnTo>
                  <a:lnTo>
                    <a:pt x="670" y="488"/>
                  </a:lnTo>
                  <a:lnTo>
                    <a:pt x="670" y="466"/>
                  </a:lnTo>
                  <a:lnTo>
                    <a:pt x="670" y="451"/>
                  </a:lnTo>
                  <a:lnTo>
                    <a:pt x="670" y="433"/>
                  </a:lnTo>
                  <a:lnTo>
                    <a:pt x="670" y="414"/>
                  </a:lnTo>
                  <a:lnTo>
                    <a:pt x="670" y="399"/>
                  </a:lnTo>
                  <a:lnTo>
                    <a:pt x="670" y="385"/>
                  </a:lnTo>
                  <a:lnTo>
                    <a:pt x="670" y="368"/>
                  </a:lnTo>
                  <a:lnTo>
                    <a:pt x="672" y="350"/>
                  </a:lnTo>
                  <a:lnTo>
                    <a:pt x="670" y="333"/>
                  </a:lnTo>
                  <a:lnTo>
                    <a:pt x="670" y="319"/>
                  </a:lnTo>
                  <a:lnTo>
                    <a:pt x="670" y="304"/>
                  </a:lnTo>
                  <a:lnTo>
                    <a:pt x="670" y="290"/>
                  </a:lnTo>
                  <a:lnTo>
                    <a:pt x="670" y="262"/>
                  </a:lnTo>
                  <a:lnTo>
                    <a:pt x="670" y="236"/>
                  </a:lnTo>
                  <a:lnTo>
                    <a:pt x="663" y="203"/>
                  </a:lnTo>
                  <a:lnTo>
                    <a:pt x="661" y="177"/>
                  </a:lnTo>
                  <a:lnTo>
                    <a:pt x="658" y="155"/>
                  </a:lnTo>
                  <a:lnTo>
                    <a:pt x="655" y="133"/>
                  </a:lnTo>
                  <a:lnTo>
                    <a:pt x="650" y="109"/>
                  </a:lnTo>
                  <a:lnTo>
                    <a:pt x="650" y="94"/>
                  </a:lnTo>
                  <a:lnTo>
                    <a:pt x="643" y="74"/>
                  </a:lnTo>
                  <a:lnTo>
                    <a:pt x="643" y="61"/>
                  </a:lnTo>
                  <a:lnTo>
                    <a:pt x="635" y="32"/>
                  </a:lnTo>
                  <a:lnTo>
                    <a:pt x="632" y="15"/>
                  </a:lnTo>
                  <a:lnTo>
                    <a:pt x="629" y="2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A0B5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31" name="Freeform 84"/>
            <p:cNvSpPr>
              <a:spLocks/>
            </p:cNvSpPr>
            <p:nvPr/>
          </p:nvSpPr>
          <p:spPr bwMode="auto">
            <a:xfrm>
              <a:off x="6729389" y="2593955"/>
              <a:ext cx="206375" cy="428625"/>
            </a:xfrm>
            <a:custGeom>
              <a:avLst/>
              <a:gdLst>
                <a:gd name="T0" fmla="*/ 2147483647 w 389"/>
                <a:gd name="T1" fmla="*/ 0 h 810"/>
                <a:gd name="T2" fmla="*/ 2147483647 w 389"/>
                <a:gd name="T3" fmla="*/ 2147483647 h 810"/>
                <a:gd name="T4" fmla="*/ 2147483647 w 389"/>
                <a:gd name="T5" fmla="*/ 2147483647 h 810"/>
                <a:gd name="T6" fmla="*/ 2147483647 w 389"/>
                <a:gd name="T7" fmla="*/ 2147483647 h 810"/>
                <a:gd name="T8" fmla="*/ 2147483647 w 389"/>
                <a:gd name="T9" fmla="*/ 2147483647 h 810"/>
                <a:gd name="T10" fmla="*/ 2147483647 w 389"/>
                <a:gd name="T11" fmla="*/ 2147483647 h 810"/>
                <a:gd name="T12" fmla="*/ 2147483647 w 389"/>
                <a:gd name="T13" fmla="*/ 2147483647 h 810"/>
                <a:gd name="T14" fmla="*/ 2147483647 w 389"/>
                <a:gd name="T15" fmla="*/ 2147483647 h 810"/>
                <a:gd name="T16" fmla="*/ 2147483647 w 389"/>
                <a:gd name="T17" fmla="*/ 2147483647 h 810"/>
                <a:gd name="T18" fmla="*/ 2147483647 w 389"/>
                <a:gd name="T19" fmla="*/ 2147483647 h 810"/>
                <a:gd name="T20" fmla="*/ 2147483647 w 389"/>
                <a:gd name="T21" fmla="*/ 2147483647 h 810"/>
                <a:gd name="T22" fmla="*/ 2147483647 w 389"/>
                <a:gd name="T23" fmla="*/ 2147483647 h 810"/>
                <a:gd name="T24" fmla="*/ 2147483647 w 389"/>
                <a:gd name="T25" fmla="*/ 2147483647 h 810"/>
                <a:gd name="T26" fmla="*/ 2147483647 w 389"/>
                <a:gd name="T27" fmla="*/ 2147483647 h 810"/>
                <a:gd name="T28" fmla="*/ 2147483647 w 389"/>
                <a:gd name="T29" fmla="*/ 2147483647 h 810"/>
                <a:gd name="T30" fmla="*/ 2147483647 w 389"/>
                <a:gd name="T31" fmla="*/ 2147483647 h 810"/>
                <a:gd name="T32" fmla="*/ 2147483647 w 389"/>
                <a:gd name="T33" fmla="*/ 2147483647 h 810"/>
                <a:gd name="T34" fmla="*/ 2147483647 w 389"/>
                <a:gd name="T35" fmla="*/ 2147483647 h 810"/>
                <a:gd name="T36" fmla="*/ 2147483647 w 389"/>
                <a:gd name="T37" fmla="*/ 2147483647 h 810"/>
                <a:gd name="T38" fmla="*/ 2147483647 w 389"/>
                <a:gd name="T39" fmla="*/ 2147483647 h 810"/>
                <a:gd name="T40" fmla="*/ 2147483647 w 389"/>
                <a:gd name="T41" fmla="*/ 2147483647 h 810"/>
                <a:gd name="T42" fmla="*/ 2147483647 w 389"/>
                <a:gd name="T43" fmla="*/ 2147483647 h 810"/>
                <a:gd name="T44" fmla="*/ 2147483647 w 389"/>
                <a:gd name="T45" fmla="*/ 2147483647 h 810"/>
                <a:gd name="T46" fmla="*/ 0 w 389"/>
                <a:gd name="T47" fmla="*/ 2147483647 h 810"/>
                <a:gd name="T48" fmla="*/ 2147483647 w 389"/>
                <a:gd name="T49" fmla="*/ 2147483647 h 810"/>
                <a:gd name="T50" fmla="*/ 2147483647 w 389"/>
                <a:gd name="T51" fmla="*/ 2147483647 h 810"/>
                <a:gd name="T52" fmla="*/ 2147483647 w 389"/>
                <a:gd name="T53" fmla="*/ 2147483647 h 810"/>
                <a:gd name="T54" fmla="*/ 2147483647 w 389"/>
                <a:gd name="T55" fmla="*/ 2147483647 h 810"/>
                <a:gd name="T56" fmla="*/ 2147483647 w 389"/>
                <a:gd name="T57" fmla="*/ 2147483647 h 810"/>
                <a:gd name="T58" fmla="*/ 2147483647 w 389"/>
                <a:gd name="T59" fmla="*/ 2147483647 h 810"/>
                <a:gd name="T60" fmla="*/ 2147483647 w 389"/>
                <a:gd name="T61" fmla="*/ 2147483647 h 810"/>
                <a:gd name="T62" fmla="*/ 2147483647 w 389"/>
                <a:gd name="T63" fmla="*/ 2147483647 h 810"/>
                <a:gd name="T64" fmla="*/ 2147483647 w 389"/>
                <a:gd name="T65" fmla="*/ 2147483647 h 810"/>
                <a:gd name="T66" fmla="*/ 2147483647 w 389"/>
                <a:gd name="T67" fmla="*/ 2147483647 h 810"/>
                <a:gd name="T68" fmla="*/ 2147483647 w 389"/>
                <a:gd name="T69" fmla="*/ 2147483647 h 810"/>
                <a:gd name="T70" fmla="*/ 2147483647 w 389"/>
                <a:gd name="T71" fmla="*/ 2147483647 h 810"/>
                <a:gd name="T72" fmla="*/ 2147483647 w 389"/>
                <a:gd name="T73" fmla="*/ 2147483647 h 810"/>
                <a:gd name="T74" fmla="*/ 2147483647 w 389"/>
                <a:gd name="T75" fmla="*/ 2147483647 h 810"/>
                <a:gd name="T76" fmla="*/ 2147483647 w 389"/>
                <a:gd name="T77" fmla="*/ 2147483647 h 810"/>
                <a:gd name="T78" fmla="*/ 2147483647 w 389"/>
                <a:gd name="T79" fmla="*/ 2147483647 h 810"/>
                <a:gd name="T80" fmla="*/ 2147483647 w 389"/>
                <a:gd name="T81" fmla="*/ 2147483647 h 810"/>
                <a:gd name="T82" fmla="*/ 2147483647 w 389"/>
                <a:gd name="T83" fmla="*/ 2147483647 h 810"/>
                <a:gd name="T84" fmla="*/ 2147483647 w 389"/>
                <a:gd name="T85" fmla="*/ 2147483647 h 810"/>
                <a:gd name="T86" fmla="*/ 2147483647 w 389"/>
                <a:gd name="T87" fmla="*/ 2147483647 h 810"/>
                <a:gd name="T88" fmla="*/ 2147483647 w 389"/>
                <a:gd name="T89" fmla="*/ 2147483647 h 810"/>
                <a:gd name="T90" fmla="*/ 2147483647 w 389"/>
                <a:gd name="T91" fmla="*/ 2147483647 h 810"/>
                <a:gd name="T92" fmla="*/ 2147483647 w 389"/>
                <a:gd name="T93" fmla="*/ 0 h 81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89"/>
                <a:gd name="T142" fmla="*/ 0 h 810"/>
                <a:gd name="T143" fmla="*/ 389 w 389"/>
                <a:gd name="T144" fmla="*/ 810 h 81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89" h="810">
                  <a:moveTo>
                    <a:pt x="363" y="0"/>
                  </a:moveTo>
                  <a:lnTo>
                    <a:pt x="360" y="0"/>
                  </a:lnTo>
                  <a:lnTo>
                    <a:pt x="360" y="11"/>
                  </a:lnTo>
                  <a:lnTo>
                    <a:pt x="357" y="25"/>
                  </a:lnTo>
                  <a:lnTo>
                    <a:pt x="357" y="42"/>
                  </a:lnTo>
                  <a:lnTo>
                    <a:pt x="351" y="68"/>
                  </a:lnTo>
                  <a:lnTo>
                    <a:pt x="346" y="94"/>
                  </a:lnTo>
                  <a:lnTo>
                    <a:pt x="343" y="109"/>
                  </a:lnTo>
                  <a:lnTo>
                    <a:pt x="340" y="129"/>
                  </a:lnTo>
                  <a:lnTo>
                    <a:pt x="337" y="147"/>
                  </a:lnTo>
                  <a:lnTo>
                    <a:pt x="337" y="167"/>
                  </a:lnTo>
                  <a:lnTo>
                    <a:pt x="331" y="184"/>
                  </a:lnTo>
                  <a:lnTo>
                    <a:pt x="326" y="198"/>
                  </a:lnTo>
                  <a:lnTo>
                    <a:pt x="320" y="213"/>
                  </a:lnTo>
                  <a:lnTo>
                    <a:pt x="317" y="235"/>
                  </a:lnTo>
                  <a:lnTo>
                    <a:pt x="311" y="252"/>
                  </a:lnTo>
                  <a:lnTo>
                    <a:pt x="306" y="276"/>
                  </a:lnTo>
                  <a:lnTo>
                    <a:pt x="300" y="296"/>
                  </a:lnTo>
                  <a:lnTo>
                    <a:pt x="297" y="318"/>
                  </a:lnTo>
                  <a:lnTo>
                    <a:pt x="289" y="336"/>
                  </a:lnTo>
                  <a:lnTo>
                    <a:pt x="282" y="359"/>
                  </a:lnTo>
                  <a:lnTo>
                    <a:pt x="274" y="375"/>
                  </a:lnTo>
                  <a:lnTo>
                    <a:pt x="268" y="399"/>
                  </a:lnTo>
                  <a:lnTo>
                    <a:pt x="260" y="416"/>
                  </a:lnTo>
                  <a:lnTo>
                    <a:pt x="251" y="439"/>
                  </a:lnTo>
                  <a:lnTo>
                    <a:pt x="243" y="456"/>
                  </a:lnTo>
                  <a:lnTo>
                    <a:pt x="234" y="480"/>
                  </a:lnTo>
                  <a:lnTo>
                    <a:pt x="222" y="493"/>
                  </a:lnTo>
                  <a:lnTo>
                    <a:pt x="210" y="511"/>
                  </a:lnTo>
                  <a:lnTo>
                    <a:pt x="199" y="528"/>
                  </a:lnTo>
                  <a:lnTo>
                    <a:pt x="191" y="546"/>
                  </a:lnTo>
                  <a:lnTo>
                    <a:pt x="179" y="559"/>
                  </a:lnTo>
                  <a:lnTo>
                    <a:pt x="168" y="577"/>
                  </a:lnTo>
                  <a:lnTo>
                    <a:pt x="159" y="592"/>
                  </a:lnTo>
                  <a:lnTo>
                    <a:pt x="153" y="609"/>
                  </a:lnTo>
                  <a:lnTo>
                    <a:pt x="142" y="623"/>
                  </a:lnTo>
                  <a:lnTo>
                    <a:pt x="133" y="638"/>
                  </a:lnTo>
                  <a:lnTo>
                    <a:pt x="122" y="651"/>
                  </a:lnTo>
                  <a:lnTo>
                    <a:pt x="113" y="666"/>
                  </a:lnTo>
                  <a:lnTo>
                    <a:pt x="96" y="692"/>
                  </a:lnTo>
                  <a:lnTo>
                    <a:pt x="79" y="718"/>
                  </a:lnTo>
                  <a:lnTo>
                    <a:pt x="61" y="735"/>
                  </a:lnTo>
                  <a:lnTo>
                    <a:pt x="44" y="756"/>
                  </a:lnTo>
                  <a:lnTo>
                    <a:pt x="30" y="769"/>
                  </a:lnTo>
                  <a:lnTo>
                    <a:pt x="21" y="784"/>
                  </a:lnTo>
                  <a:lnTo>
                    <a:pt x="4" y="802"/>
                  </a:lnTo>
                  <a:lnTo>
                    <a:pt x="0" y="810"/>
                  </a:lnTo>
                  <a:lnTo>
                    <a:pt x="0" y="807"/>
                  </a:lnTo>
                  <a:lnTo>
                    <a:pt x="7" y="802"/>
                  </a:lnTo>
                  <a:lnTo>
                    <a:pt x="15" y="793"/>
                  </a:lnTo>
                  <a:lnTo>
                    <a:pt x="30" y="787"/>
                  </a:lnTo>
                  <a:lnTo>
                    <a:pt x="41" y="776"/>
                  </a:lnTo>
                  <a:lnTo>
                    <a:pt x="61" y="761"/>
                  </a:lnTo>
                  <a:lnTo>
                    <a:pt x="79" y="741"/>
                  </a:lnTo>
                  <a:lnTo>
                    <a:pt x="101" y="721"/>
                  </a:lnTo>
                  <a:lnTo>
                    <a:pt x="110" y="706"/>
                  </a:lnTo>
                  <a:lnTo>
                    <a:pt x="122" y="692"/>
                  </a:lnTo>
                  <a:lnTo>
                    <a:pt x="133" y="677"/>
                  </a:lnTo>
                  <a:lnTo>
                    <a:pt x="145" y="666"/>
                  </a:lnTo>
                  <a:lnTo>
                    <a:pt x="156" y="651"/>
                  </a:lnTo>
                  <a:lnTo>
                    <a:pt x="164" y="638"/>
                  </a:lnTo>
                  <a:lnTo>
                    <a:pt x="176" y="620"/>
                  </a:lnTo>
                  <a:lnTo>
                    <a:pt x="191" y="605"/>
                  </a:lnTo>
                  <a:lnTo>
                    <a:pt x="199" y="585"/>
                  </a:lnTo>
                  <a:lnTo>
                    <a:pt x="214" y="568"/>
                  </a:lnTo>
                  <a:lnTo>
                    <a:pt x="222" y="548"/>
                  </a:lnTo>
                  <a:lnTo>
                    <a:pt x="236" y="528"/>
                  </a:lnTo>
                  <a:lnTo>
                    <a:pt x="245" y="505"/>
                  </a:lnTo>
                  <a:lnTo>
                    <a:pt x="260" y="489"/>
                  </a:lnTo>
                  <a:lnTo>
                    <a:pt x="268" y="465"/>
                  </a:lnTo>
                  <a:lnTo>
                    <a:pt x="282" y="445"/>
                  </a:lnTo>
                  <a:lnTo>
                    <a:pt x="291" y="419"/>
                  </a:lnTo>
                  <a:lnTo>
                    <a:pt x="300" y="393"/>
                  </a:lnTo>
                  <a:lnTo>
                    <a:pt x="309" y="370"/>
                  </a:lnTo>
                  <a:lnTo>
                    <a:pt x="317" y="351"/>
                  </a:lnTo>
                  <a:lnTo>
                    <a:pt x="322" y="324"/>
                  </a:lnTo>
                  <a:lnTo>
                    <a:pt x="328" y="305"/>
                  </a:lnTo>
                  <a:lnTo>
                    <a:pt x="335" y="285"/>
                  </a:lnTo>
                  <a:lnTo>
                    <a:pt x="343" y="264"/>
                  </a:lnTo>
                  <a:lnTo>
                    <a:pt x="346" y="244"/>
                  </a:lnTo>
                  <a:lnTo>
                    <a:pt x="351" y="224"/>
                  </a:lnTo>
                  <a:lnTo>
                    <a:pt x="355" y="206"/>
                  </a:lnTo>
                  <a:lnTo>
                    <a:pt x="360" y="189"/>
                  </a:lnTo>
                  <a:lnTo>
                    <a:pt x="363" y="175"/>
                  </a:lnTo>
                  <a:lnTo>
                    <a:pt x="366" y="158"/>
                  </a:lnTo>
                  <a:lnTo>
                    <a:pt x="368" y="143"/>
                  </a:lnTo>
                  <a:lnTo>
                    <a:pt x="374" y="132"/>
                  </a:lnTo>
                  <a:lnTo>
                    <a:pt x="377" y="101"/>
                  </a:lnTo>
                  <a:lnTo>
                    <a:pt x="381" y="77"/>
                  </a:lnTo>
                  <a:lnTo>
                    <a:pt x="383" y="55"/>
                  </a:lnTo>
                  <a:lnTo>
                    <a:pt x="386" y="40"/>
                  </a:lnTo>
                  <a:lnTo>
                    <a:pt x="386" y="14"/>
                  </a:lnTo>
                  <a:lnTo>
                    <a:pt x="389" y="9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rgbClr val="D7E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32" name="Freeform 85"/>
            <p:cNvSpPr>
              <a:spLocks/>
            </p:cNvSpPr>
            <p:nvPr/>
          </p:nvSpPr>
          <p:spPr bwMode="auto">
            <a:xfrm>
              <a:off x="6921477" y="2508230"/>
              <a:ext cx="20638" cy="66675"/>
            </a:xfrm>
            <a:custGeom>
              <a:avLst/>
              <a:gdLst>
                <a:gd name="T0" fmla="*/ 2147483647 w 40"/>
                <a:gd name="T1" fmla="*/ 2147483647 h 125"/>
                <a:gd name="T2" fmla="*/ 2147483647 w 40"/>
                <a:gd name="T3" fmla="*/ 2147483647 h 125"/>
                <a:gd name="T4" fmla="*/ 2147483647 w 40"/>
                <a:gd name="T5" fmla="*/ 2147483647 h 125"/>
                <a:gd name="T6" fmla="*/ 2147483647 w 40"/>
                <a:gd name="T7" fmla="*/ 2147483647 h 125"/>
                <a:gd name="T8" fmla="*/ 2147483647 w 40"/>
                <a:gd name="T9" fmla="*/ 2147483647 h 125"/>
                <a:gd name="T10" fmla="*/ 0 w 40"/>
                <a:gd name="T11" fmla="*/ 2147483647 h 125"/>
                <a:gd name="T12" fmla="*/ 0 w 40"/>
                <a:gd name="T13" fmla="*/ 2147483647 h 125"/>
                <a:gd name="T14" fmla="*/ 0 w 40"/>
                <a:gd name="T15" fmla="*/ 2147483647 h 125"/>
                <a:gd name="T16" fmla="*/ 2147483647 w 40"/>
                <a:gd name="T17" fmla="*/ 2147483647 h 125"/>
                <a:gd name="T18" fmla="*/ 2147483647 w 40"/>
                <a:gd name="T19" fmla="*/ 2147483647 h 125"/>
                <a:gd name="T20" fmla="*/ 2147483647 w 40"/>
                <a:gd name="T21" fmla="*/ 2147483647 h 125"/>
                <a:gd name="T22" fmla="*/ 2147483647 w 40"/>
                <a:gd name="T23" fmla="*/ 2147483647 h 125"/>
                <a:gd name="T24" fmla="*/ 2147483647 w 40"/>
                <a:gd name="T25" fmla="*/ 2147483647 h 125"/>
                <a:gd name="T26" fmla="*/ 2147483647 w 40"/>
                <a:gd name="T27" fmla="*/ 2147483647 h 125"/>
                <a:gd name="T28" fmla="*/ 2147483647 w 40"/>
                <a:gd name="T29" fmla="*/ 0 h 125"/>
                <a:gd name="T30" fmla="*/ 2147483647 w 40"/>
                <a:gd name="T31" fmla="*/ 2147483647 h 125"/>
                <a:gd name="T32" fmla="*/ 2147483647 w 40"/>
                <a:gd name="T33" fmla="*/ 2147483647 h 1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125"/>
                <a:gd name="T53" fmla="*/ 40 w 40"/>
                <a:gd name="T54" fmla="*/ 125 h 1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125">
                  <a:moveTo>
                    <a:pt x="5" y="7"/>
                  </a:moveTo>
                  <a:lnTo>
                    <a:pt x="5" y="29"/>
                  </a:lnTo>
                  <a:lnTo>
                    <a:pt x="5" y="55"/>
                  </a:lnTo>
                  <a:lnTo>
                    <a:pt x="5" y="73"/>
                  </a:lnTo>
                  <a:lnTo>
                    <a:pt x="5" y="96"/>
                  </a:lnTo>
                  <a:lnTo>
                    <a:pt x="0" y="110"/>
                  </a:lnTo>
                  <a:lnTo>
                    <a:pt x="0" y="121"/>
                  </a:lnTo>
                  <a:lnTo>
                    <a:pt x="0" y="125"/>
                  </a:lnTo>
                  <a:lnTo>
                    <a:pt x="11" y="121"/>
                  </a:lnTo>
                  <a:lnTo>
                    <a:pt x="23" y="107"/>
                  </a:lnTo>
                  <a:lnTo>
                    <a:pt x="34" y="81"/>
                  </a:lnTo>
                  <a:lnTo>
                    <a:pt x="40" y="55"/>
                  </a:lnTo>
                  <a:lnTo>
                    <a:pt x="38" y="27"/>
                  </a:lnTo>
                  <a:lnTo>
                    <a:pt x="26" y="4"/>
                  </a:lnTo>
                  <a:lnTo>
                    <a:pt x="18" y="0"/>
                  </a:lnTo>
                  <a:lnTo>
                    <a:pt x="9" y="4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D7E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33" name="Freeform 86"/>
            <p:cNvSpPr>
              <a:spLocks/>
            </p:cNvSpPr>
            <p:nvPr/>
          </p:nvSpPr>
          <p:spPr bwMode="auto">
            <a:xfrm>
              <a:off x="6065814" y="2232005"/>
              <a:ext cx="847725" cy="1079500"/>
            </a:xfrm>
            <a:custGeom>
              <a:avLst/>
              <a:gdLst>
                <a:gd name="T0" fmla="*/ 2147483647 w 1603"/>
                <a:gd name="T1" fmla="*/ 2147483647 h 2040"/>
                <a:gd name="T2" fmla="*/ 2147483647 w 1603"/>
                <a:gd name="T3" fmla="*/ 2147483647 h 2040"/>
                <a:gd name="T4" fmla="*/ 2147483647 w 1603"/>
                <a:gd name="T5" fmla="*/ 2147483647 h 2040"/>
                <a:gd name="T6" fmla="*/ 2147483647 w 1603"/>
                <a:gd name="T7" fmla="*/ 2147483647 h 2040"/>
                <a:gd name="T8" fmla="*/ 2147483647 w 1603"/>
                <a:gd name="T9" fmla="*/ 2147483647 h 2040"/>
                <a:gd name="T10" fmla="*/ 2147483647 w 1603"/>
                <a:gd name="T11" fmla="*/ 2147483647 h 2040"/>
                <a:gd name="T12" fmla="*/ 2147483647 w 1603"/>
                <a:gd name="T13" fmla="*/ 2147483647 h 2040"/>
                <a:gd name="T14" fmla="*/ 2147483647 w 1603"/>
                <a:gd name="T15" fmla="*/ 2147483647 h 2040"/>
                <a:gd name="T16" fmla="*/ 2147483647 w 1603"/>
                <a:gd name="T17" fmla="*/ 2147483647 h 2040"/>
                <a:gd name="T18" fmla="*/ 2147483647 w 1603"/>
                <a:gd name="T19" fmla="*/ 2147483647 h 2040"/>
                <a:gd name="T20" fmla="*/ 2147483647 w 1603"/>
                <a:gd name="T21" fmla="*/ 2147483647 h 2040"/>
                <a:gd name="T22" fmla="*/ 2147483647 w 1603"/>
                <a:gd name="T23" fmla="*/ 2147483647 h 2040"/>
                <a:gd name="T24" fmla="*/ 2147483647 w 1603"/>
                <a:gd name="T25" fmla="*/ 2147483647 h 2040"/>
                <a:gd name="T26" fmla="*/ 2147483647 w 1603"/>
                <a:gd name="T27" fmla="*/ 2147483647 h 2040"/>
                <a:gd name="T28" fmla="*/ 2147483647 w 1603"/>
                <a:gd name="T29" fmla="*/ 2147483647 h 2040"/>
                <a:gd name="T30" fmla="*/ 2147483647 w 1603"/>
                <a:gd name="T31" fmla="*/ 2147483647 h 2040"/>
                <a:gd name="T32" fmla="*/ 2147483647 w 1603"/>
                <a:gd name="T33" fmla="*/ 2147483647 h 2040"/>
                <a:gd name="T34" fmla="*/ 2147483647 w 1603"/>
                <a:gd name="T35" fmla="*/ 2147483647 h 2040"/>
                <a:gd name="T36" fmla="*/ 2147483647 w 1603"/>
                <a:gd name="T37" fmla="*/ 2147483647 h 2040"/>
                <a:gd name="T38" fmla="*/ 2147483647 w 1603"/>
                <a:gd name="T39" fmla="*/ 2147483647 h 2040"/>
                <a:gd name="T40" fmla="*/ 2147483647 w 1603"/>
                <a:gd name="T41" fmla="*/ 2147483647 h 2040"/>
                <a:gd name="T42" fmla="*/ 2147483647 w 1603"/>
                <a:gd name="T43" fmla="*/ 2147483647 h 2040"/>
                <a:gd name="T44" fmla="*/ 2147483647 w 1603"/>
                <a:gd name="T45" fmla="*/ 2147483647 h 2040"/>
                <a:gd name="T46" fmla="*/ 2147483647 w 1603"/>
                <a:gd name="T47" fmla="*/ 2147483647 h 2040"/>
                <a:gd name="T48" fmla="*/ 2147483647 w 1603"/>
                <a:gd name="T49" fmla="*/ 2147483647 h 2040"/>
                <a:gd name="T50" fmla="*/ 2147483647 w 1603"/>
                <a:gd name="T51" fmla="*/ 2147483647 h 2040"/>
                <a:gd name="T52" fmla="*/ 2147483647 w 1603"/>
                <a:gd name="T53" fmla="*/ 2147483647 h 2040"/>
                <a:gd name="T54" fmla="*/ 2147483647 w 1603"/>
                <a:gd name="T55" fmla="*/ 2147483647 h 2040"/>
                <a:gd name="T56" fmla="*/ 2147483647 w 1603"/>
                <a:gd name="T57" fmla="*/ 2147483647 h 2040"/>
                <a:gd name="T58" fmla="*/ 2147483647 w 1603"/>
                <a:gd name="T59" fmla="*/ 2147483647 h 2040"/>
                <a:gd name="T60" fmla="*/ 2147483647 w 1603"/>
                <a:gd name="T61" fmla="*/ 2147483647 h 2040"/>
                <a:gd name="T62" fmla="*/ 2147483647 w 1603"/>
                <a:gd name="T63" fmla="*/ 2147483647 h 2040"/>
                <a:gd name="T64" fmla="*/ 2147483647 w 1603"/>
                <a:gd name="T65" fmla="*/ 2147483647 h 2040"/>
                <a:gd name="T66" fmla="*/ 2147483647 w 1603"/>
                <a:gd name="T67" fmla="*/ 2147483647 h 2040"/>
                <a:gd name="T68" fmla="*/ 2147483647 w 1603"/>
                <a:gd name="T69" fmla="*/ 2147483647 h 2040"/>
                <a:gd name="T70" fmla="*/ 2147483647 w 1603"/>
                <a:gd name="T71" fmla="*/ 2147483647 h 2040"/>
                <a:gd name="T72" fmla="*/ 2147483647 w 1603"/>
                <a:gd name="T73" fmla="*/ 2147483647 h 2040"/>
                <a:gd name="T74" fmla="*/ 2147483647 w 1603"/>
                <a:gd name="T75" fmla="*/ 2147483647 h 2040"/>
                <a:gd name="T76" fmla="*/ 0 w 1603"/>
                <a:gd name="T77" fmla="*/ 2147483647 h 2040"/>
                <a:gd name="T78" fmla="*/ 2147483647 w 1603"/>
                <a:gd name="T79" fmla="*/ 2147483647 h 2040"/>
                <a:gd name="T80" fmla="*/ 2147483647 w 1603"/>
                <a:gd name="T81" fmla="*/ 2147483647 h 2040"/>
                <a:gd name="T82" fmla="*/ 2147483647 w 1603"/>
                <a:gd name="T83" fmla="*/ 2147483647 h 2040"/>
                <a:gd name="T84" fmla="*/ 2147483647 w 1603"/>
                <a:gd name="T85" fmla="*/ 2147483647 h 2040"/>
                <a:gd name="T86" fmla="*/ 2147483647 w 1603"/>
                <a:gd name="T87" fmla="*/ 2147483647 h 2040"/>
                <a:gd name="T88" fmla="*/ 2147483647 w 1603"/>
                <a:gd name="T89" fmla="*/ 2147483647 h 2040"/>
                <a:gd name="T90" fmla="*/ 2147483647 w 1603"/>
                <a:gd name="T91" fmla="*/ 2147483647 h 2040"/>
                <a:gd name="T92" fmla="*/ 2147483647 w 1603"/>
                <a:gd name="T93" fmla="*/ 2147483647 h 2040"/>
                <a:gd name="T94" fmla="*/ 2147483647 w 1603"/>
                <a:gd name="T95" fmla="*/ 2147483647 h 2040"/>
                <a:gd name="T96" fmla="*/ 2147483647 w 1603"/>
                <a:gd name="T97" fmla="*/ 2147483647 h 2040"/>
                <a:gd name="T98" fmla="*/ 2147483647 w 1603"/>
                <a:gd name="T99" fmla="*/ 2147483647 h 2040"/>
                <a:gd name="T100" fmla="*/ 2147483647 w 1603"/>
                <a:gd name="T101" fmla="*/ 2147483647 h 2040"/>
                <a:gd name="T102" fmla="*/ 2147483647 w 1603"/>
                <a:gd name="T103" fmla="*/ 2147483647 h 2040"/>
                <a:gd name="T104" fmla="*/ 2147483647 w 1603"/>
                <a:gd name="T105" fmla="*/ 2147483647 h 2040"/>
                <a:gd name="T106" fmla="*/ 2147483647 w 1603"/>
                <a:gd name="T107" fmla="*/ 2147483647 h 2040"/>
                <a:gd name="T108" fmla="*/ 2147483647 w 1603"/>
                <a:gd name="T109" fmla="*/ 2147483647 h 2040"/>
                <a:gd name="T110" fmla="*/ 2147483647 w 1603"/>
                <a:gd name="T111" fmla="*/ 2147483647 h 2040"/>
                <a:gd name="T112" fmla="*/ 2147483647 w 1603"/>
                <a:gd name="T113" fmla="*/ 2147483647 h 2040"/>
                <a:gd name="T114" fmla="*/ 2147483647 w 1603"/>
                <a:gd name="T115" fmla="*/ 2147483647 h 2040"/>
                <a:gd name="T116" fmla="*/ 2147483647 w 1603"/>
                <a:gd name="T117" fmla="*/ 2147483647 h 2040"/>
                <a:gd name="T118" fmla="*/ 2147483647 w 1603"/>
                <a:gd name="T119" fmla="*/ 2147483647 h 2040"/>
                <a:gd name="T120" fmla="*/ 2147483647 w 1603"/>
                <a:gd name="T121" fmla="*/ 2147483647 h 2040"/>
                <a:gd name="T122" fmla="*/ 2147483647 w 1603"/>
                <a:gd name="T123" fmla="*/ 2147483647 h 2040"/>
                <a:gd name="T124" fmla="*/ 2147483647 w 1603"/>
                <a:gd name="T125" fmla="*/ 2147483647 h 204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03"/>
                <a:gd name="T190" fmla="*/ 0 h 2040"/>
                <a:gd name="T191" fmla="*/ 1603 w 1603"/>
                <a:gd name="T192" fmla="*/ 2040 h 204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03" h="2040">
                  <a:moveTo>
                    <a:pt x="1595" y="84"/>
                  </a:moveTo>
                  <a:lnTo>
                    <a:pt x="1592" y="89"/>
                  </a:lnTo>
                  <a:lnTo>
                    <a:pt x="1590" y="100"/>
                  </a:lnTo>
                  <a:lnTo>
                    <a:pt x="1583" y="115"/>
                  </a:lnTo>
                  <a:lnTo>
                    <a:pt x="1581" y="141"/>
                  </a:lnTo>
                  <a:lnTo>
                    <a:pt x="1572" y="161"/>
                  </a:lnTo>
                  <a:lnTo>
                    <a:pt x="1569" y="189"/>
                  </a:lnTo>
                  <a:lnTo>
                    <a:pt x="1566" y="207"/>
                  </a:lnTo>
                  <a:lnTo>
                    <a:pt x="1566" y="222"/>
                  </a:lnTo>
                  <a:lnTo>
                    <a:pt x="1566" y="235"/>
                  </a:lnTo>
                  <a:lnTo>
                    <a:pt x="1566" y="253"/>
                  </a:lnTo>
                  <a:lnTo>
                    <a:pt x="1564" y="268"/>
                  </a:lnTo>
                  <a:lnTo>
                    <a:pt x="1564" y="281"/>
                  </a:lnTo>
                  <a:lnTo>
                    <a:pt x="1566" y="301"/>
                  </a:lnTo>
                  <a:lnTo>
                    <a:pt x="1569" y="314"/>
                  </a:lnTo>
                  <a:lnTo>
                    <a:pt x="1569" y="327"/>
                  </a:lnTo>
                  <a:lnTo>
                    <a:pt x="1575" y="345"/>
                  </a:lnTo>
                  <a:lnTo>
                    <a:pt x="1577" y="365"/>
                  </a:lnTo>
                  <a:lnTo>
                    <a:pt x="1583" y="380"/>
                  </a:lnTo>
                  <a:lnTo>
                    <a:pt x="1590" y="408"/>
                  </a:lnTo>
                  <a:lnTo>
                    <a:pt x="1598" y="443"/>
                  </a:lnTo>
                  <a:lnTo>
                    <a:pt x="1601" y="463"/>
                  </a:lnTo>
                  <a:lnTo>
                    <a:pt x="1603" y="489"/>
                  </a:lnTo>
                  <a:lnTo>
                    <a:pt x="1598" y="509"/>
                  </a:lnTo>
                  <a:lnTo>
                    <a:pt x="1595" y="529"/>
                  </a:lnTo>
                  <a:lnTo>
                    <a:pt x="1590" y="542"/>
                  </a:lnTo>
                  <a:lnTo>
                    <a:pt x="1586" y="566"/>
                  </a:lnTo>
                  <a:lnTo>
                    <a:pt x="1577" y="580"/>
                  </a:lnTo>
                  <a:lnTo>
                    <a:pt x="1577" y="595"/>
                  </a:lnTo>
                  <a:lnTo>
                    <a:pt x="1575" y="606"/>
                  </a:lnTo>
                  <a:lnTo>
                    <a:pt x="1577" y="621"/>
                  </a:lnTo>
                  <a:lnTo>
                    <a:pt x="1575" y="629"/>
                  </a:lnTo>
                  <a:lnTo>
                    <a:pt x="1575" y="643"/>
                  </a:lnTo>
                  <a:lnTo>
                    <a:pt x="1572" y="660"/>
                  </a:lnTo>
                  <a:lnTo>
                    <a:pt x="1569" y="687"/>
                  </a:lnTo>
                  <a:lnTo>
                    <a:pt x="1566" y="698"/>
                  </a:lnTo>
                  <a:lnTo>
                    <a:pt x="1564" y="718"/>
                  </a:lnTo>
                  <a:lnTo>
                    <a:pt x="1561" y="735"/>
                  </a:lnTo>
                  <a:lnTo>
                    <a:pt x="1557" y="752"/>
                  </a:lnTo>
                  <a:lnTo>
                    <a:pt x="1555" y="767"/>
                  </a:lnTo>
                  <a:lnTo>
                    <a:pt x="1552" y="787"/>
                  </a:lnTo>
                  <a:lnTo>
                    <a:pt x="1549" y="805"/>
                  </a:lnTo>
                  <a:lnTo>
                    <a:pt x="1549" y="824"/>
                  </a:lnTo>
                  <a:lnTo>
                    <a:pt x="1544" y="842"/>
                  </a:lnTo>
                  <a:lnTo>
                    <a:pt x="1540" y="859"/>
                  </a:lnTo>
                  <a:lnTo>
                    <a:pt x="1537" y="873"/>
                  </a:lnTo>
                  <a:lnTo>
                    <a:pt x="1535" y="893"/>
                  </a:lnTo>
                  <a:lnTo>
                    <a:pt x="1529" y="910"/>
                  </a:lnTo>
                  <a:lnTo>
                    <a:pt x="1529" y="928"/>
                  </a:lnTo>
                  <a:lnTo>
                    <a:pt x="1523" y="945"/>
                  </a:lnTo>
                  <a:lnTo>
                    <a:pt x="1523" y="962"/>
                  </a:lnTo>
                  <a:lnTo>
                    <a:pt x="1515" y="994"/>
                  </a:lnTo>
                  <a:lnTo>
                    <a:pt x="1511" y="1020"/>
                  </a:lnTo>
                  <a:lnTo>
                    <a:pt x="1506" y="1043"/>
                  </a:lnTo>
                  <a:lnTo>
                    <a:pt x="1503" y="1059"/>
                  </a:lnTo>
                  <a:lnTo>
                    <a:pt x="1494" y="1068"/>
                  </a:lnTo>
                  <a:lnTo>
                    <a:pt x="1489" y="1086"/>
                  </a:lnTo>
                  <a:lnTo>
                    <a:pt x="1480" y="1100"/>
                  </a:lnTo>
                  <a:lnTo>
                    <a:pt x="1474" y="1120"/>
                  </a:lnTo>
                  <a:lnTo>
                    <a:pt x="1465" y="1138"/>
                  </a:lnTo>
                  <a:lnTo>
                    <a:pt x="1457" y="1160"/>
                  </a:lnTo>
                  <a:lnTo>
                    <a:pt x="1443" y="1181"/>
                  </a:lnTo>
                  <a:lnTo>
                    <a:pt x="1431" y="1206"/>
                  </a:lnTo>
                  <a:lnTo>
                    <a:pt x="1414" y="1232"/>
                  </a:lnTo>
                  <a:lnTo>
                    <a:pt x="1400" y="1258"/>
                  </a:lnTo>
                  <a:lnTo>
                    <a:pt x="1388" y="1273"/>
                  </a:lnTo>
                  <a:lnTo>
                    <a:pt x="1377" y="1287"/>
                  </a:lnTo>
                  <a:lnTo>
                    <a:pt x="1365" y="1304"/>
                  </a:lnTo>
                  <a:lnTo>
                    <a:pt x="1356" y="1322"/>
                  </a:lnTo>
                  <a:lnTo>
                    <a:pt x="1342" y="1335"/>
                  </a:lnTo>
                  <a:lnTo>
                    <a:pt x="1327" y="1350"/>
                  </a:lnTo>
                  <a:lnTo>
                    <a:pt x="1314" y="1368"/>
                  </a:lnTo>
                  <a:lnTo>
                    <a:pt x="1301" y="1388"/>
                  </a:lnTo>
                  <a:lnTo>
                    <a:pt x="1288" y="1405"/>
                  </a:lnTo>
                  <a:lnTo>
                    <a:pt x="1273" y="1422"/>
                  </a:lnTo>
                  <a:lnTo>
                    <a:pt x="1255" y="1442"/>
                  </a:lnTo>
                  <a:lnTo>
                    <a:pt x="1242" y="1462"/>
                  </a:lnTo>
                  <a:lnTo>
                    <a:pt x="1222" y="1473"/>
                  </a:lnTo>
                  <a:lnTo>
                    <a:pt x="1204" y="1491"/>
                  </a:lnTo>
                  <a:lnTo>
                    <a:pt x="1189" y="1506"/>
                  </a:lnTo>
                  <a:lnTo>
                    <a:pt x="1176" y="1523"/>
                  </a:lnTo>
                  <a:lnTo>
                    <a:pt x="1161" y="1534"/>
                  </a:lnTo>
                  <a:lnTo>
                    <a:pt x="1150" y="1548"/>
                  </a:lnTo>
                  <a:lnTo>
                    <a:pt x="1138" y="1560"/>
                  </a:lnTo>
                  <a:lnTo>
                    <a:pt x="1130" y="1571"/>
                  </a:lnTo>
                  <a:lnTo>
                    <a:pt x="1110" y="1589"/>
                  </a:lnTo>
                  <a:lnTo>
                    <a:pt x="1093" y="1606"/>
                  </a:lnTo>
                  <a:lnTo>
                    <a:pt x="1075" y="1620"/>
                  </a:lnTo>
                  <a:lnTo>
                    <a:pt x="1064" y="1635"/>
                  </a:lnTo>
                  <a:lnTo>
                    <a:pt x="1047" y="1644"/>
                  </a:lnTo>
                  <a:lnTo>
                    <a:pt x="1034" y="1652"/>
                  </a:lnTo>
                  <a:lnTo>
                    <a:pt x="1023" y="1661"/>
                  </a:lnTo>
                  <a:lnTo>
                    <a:pt x="1012" y="1670"/>
                  </a:lnTo>
                  <a:lnTo>
                    <a:pt x="1001" y="1675"/>
                  </a:lnTo>
                  <a:lnTo>
                    <a:pt x="989" y="1683"/>
                  </a:lnTo>
                  <a:lnTo>
                    <a:pt x="974" y="1692"/>
                  </a:lnTo>
                  <a:lnTo>
                    <a:pt x="963" y="1703"/>
                  </a:lnTo>
                  <a:lnTo>
                    <a:pt x="946" y="1712"/>
                  </a:lnTo>
                  <a:lnTo>
                    <a:pt x="931" y="1721"/>
                  </a:lnTo>
                  <a:lnTo>
                    <a:pt x="920" y="1729"/>
                  </a:lnTo>
                  <a:lnTo>
                    <a:pt x="911" y="1741"/>
                  </a:lnTo>
                  <a:lnTo>
                    <a:pt x="891" y="1753"/>
                  </a:lnTo>
                  <a:lnTo>
                    <a:pt x="876" y="1767"/>
                  </a:lnTo>
                  <a:lnTo>
                    <a:pt x="859" y="1778"/>
                  </a:lnTo>
                  <a:lnTo>
                    <a:pt x="845" y="1790"/>
                  </a:lnTo>
                  <a:lnTo>
                    <a:pt x="828" y="1799"/>
                  </a:lnTo>
                  <a:lnTo>
                    <a:pt x="808" y="1810"/>
                  </a:lnTo>
                  <a:lnTo>
                    <a:pt x="784" y="1815"/>
                  </a:lnTo>
                  <a:lnTo>
                    <a:pt x="773" y="1824"/>
                  </a:lnTo>
                  <a:lnTo>
                    <a:pt x="771" y="1830"/>
                  </a:lnTo>
                  <a:lnTo>
                    <a:pt x="773" y="1839"/>
                  </a:lnTo>
                  <a:lnTo>
                    <a:pt x="784" y="1847"/>
                  </a:lnTo>
                  <a:lnTo>
                    <a:pt x="808" y="1847"/>
                  </a:lnTo>
                  <a:lnTo>
                    <a:pt x="817" y="1839"/>
                  </a:lnTo>
                  <a:lnTo>
                    <a:pt x="834" y="1833"/>
                  </a:lnTo>
                  <a:lnTo>
                    <a:pt x="848" y="1821"/>
                  </a:lnTo>
                  <a:lnTo>
                    <a:pt x="868" y="1810"/>
                  </a:lnTo>
                  <a:lnTo>
                    <a:pt x="885" y="1799"/>
                  </a:lnTo>
                  <a:lnTo>
                    <a:pt x="902" y="1790"/>
                  </a:lnTo>
                  <a:lnTo>
                    <a:pt x="917" y="1782"/>
                  </a:lnTo>
                  <a:lnTo>
                    <a:pt x="931" y="1778"/>
                  </a:lnTo>
                  <a:lnTo>
                    <a:pt x="951" y="1767"/>
                  </a:lnTo>
                  <a:lnTo>
                    <a:pt x="977" y="1749"/>
                  </a:lnTo>
                  <a:lnTo>
                    <a:pt x="989" y="1741"/>
                  </a:lnTo>
                  <a:lnTo>
                    <a:pt x="1003" y="1729"/>
                  </a:lnTo>
                  <a:lnTo>
                    <a:pt x="1012" y="1721"/>
                  </a:lnTo>
                  <a:lnTo>
                    <a:pt x="1023" y="1718"/>
                  </a:lnTo>
                  <a:lnTo>
                    <a:pt x="1034" y="1707"/>
                  </a:lnTo>
                  <a:lnTo>
                    <a:pt x="1049" y="1698"/>
                  </a:lnTo>
                  <a:lnTo>
                    <a:pt x="1058" y="1692"/>
                  </a:lnTo>
                  <a:lnTo>
                    <a:pt x="1069" y="1690"/>
                  </a:lnTo>
                  <a:lnTo>
                    <a:pt x="1084" y="1686"/>
                  </a:lnTo>
                  <a:lnTo>
                    <a:pt x="1101" y="1686"/>
                  </a:lnTo>
                  <a:lnTo>
                    <a:pt x="1106" y="1686"/>
                  </a:lnTo>
                  <a:lnTo>
                    <a:pt x="1097" y="1698"/>
                  </a:lnTo>
                  <a:lnTo>
                    <a:pt x="1086" y="1707"/>
                  </a:lnTo>
                  <a:lnTo>
                    <a:pt x="1075" y="1714"/>
                  </a:lnTo>
                  <a:lnTo>
                    <a:pt x="1060" y="1727"/>
                  </a:lnTo>
                  <a:lnTo>
                    <a:pt x="1049" y="1738"/>
                  </a:lnTo>
                  <a:lnTo>
                    <a:pt x="1032" y="1747"/>
                  </a:lnTo>
                  <a:lnTo>
                    <a:pt x="1018" y="1755"/>
                  </a:lnTo>
                  <a:lnTo>
                    <a:pt x="1003" y="1764"/>
                  </a:lnTo>
                  <a:lnTo>
                    <a:pt x="992" y="1775"/>
                  </a:lnTo>
                  <a:lnTo>
                    <a:pt x="972" y="1790"/>
                  </a:lnTo>
                  <a:lnTo>
                    <a:pt x="966" y="1795"/>
                  </a:lnTo>
                  <a:lnTo>
                    <a:pt x="963" y="1795"/>
                  </a:lnTo>
                  <a:lnTo>
                    <a:pt x="957" y="1799"/>
                  </a:lnTo>
                  <a:lnTo>
                    <a:pt x="946" y="1804"/>
                  </a:lnTo>
                  <a:lnTo>
                    <a:pt x="931" y="1813"/>
                  </a:lnTo>
                  <a:lnTo>
                    <a:pt x="911" y="1821"/>
                  </a:lnTo>
                  <a:lnTo>
                    <a:pt x="894" y="1830"/>
                  </a:lnTo>
                  <a:lnTo>
                    <a:pt x="868" y="1841"/>
                  </a:lnTo>
                  <a:lnTo>
                    <a:pt x="845" y="1859"/>
                  </a:lnTo>
                  <a:lnTo>
                    <a:pt x="830" y="1865"/>
                  </a:lnTo>
                  <a:lnTo>
                    <a:pt x="817" y="1870"/>
                  </a:lnTo>
                  <a:lnTo>
                    <a:pt x="799" y="1876"/>
                  </a:lnTo>
                  <a:lnTo>
                    <a:pt x="784" y="1885"/>
                  </a:lnTo>
                  <a:lnTo>
                    <a:pt x="768" y="1893"/>
                  </a:lnTo>
                  <a:lnTo>
                    <a:pt x="751" y="1902"/>
                  </a:lnTo>
                  <a:lnTo>
                    <a:pt x="733" y="1911"/>
                  </a:lnTo>
                  <a:lnTo>
                    <a:pt x="716" y="1920"/>
                  </a:lnTo>
                  <a:lnTo>
                    <a:pt x="696" y="1924"/>
                  </a:lnTo>
                  <a:lnTo>
                    <a:pt x="676" y="1933"/>
                  </a:lnTo>
                  <a:lnTo>
                    <a:pt x="655" y="1939"/>
                  </a:lnTo>
                  <a:lnTo>
                    <a:pt x="638" y="1948"/>
                  </a:lnTo>
                  <a:lnTo>
                    <a:pt x="618" y="1953"/>
                  </a:lnTo>
                  <a:lnTo>
                    <a:pt x="598" y="1962"/>
                  </a:lnTo>
                  <a:lnTo>
                    <a:pt x="578" y="1970"/>
                  </a:lnTo>
                  <a:lnTo>
                    <a:pt x="561" y="1979"/>
                  </a:lnTo>
                  <a:lnTo>
                    <a:pt x="538" y="1982"/>
                  </a:lnTo>
                  <a:lnTo>
                    <a:pt x="515" y="1990"/>
                  </a:lnTo>
                  <a:lnTo>
                    <a:pt x="492" y="1994"/>
                  </a:lnTo>
                  <a:lnTo>
                    <a:pt x="471" y="2003"/>
                  </a:lnTo>
                  <a:lnTo>
                    <a:pt x="449" y="2005"/>
                  </a:lnTo>
                  <a:lnTo>
                    <a:pt x="425" y="2011"/>
                  </a:lnTo>
                  <a:lnTo>
                    <a:pt x="403" y="2014"/>
                  </a:lnTo>
                  <a:lnTo>
                    <a:pt x="383" y="2020"/>
                  </a:lnTo>
                  <a:lnTo>
                    <a:pt x="359" y="2020"/>
                  </a:lnTo>
                  <a:lnTo>
                    <a:pt x="339" y="2023"/>
                  </a:lnTo>
                  <a:lnTo>
                    <a:pt x="317" y="2025"/>
                  </a:lnTo>
                  <a:lnTo>
                    <a:pt x="299" y="2028"/>
                  </a:lnTo>
                  <a:lnTo>
                    <a:pt x="276" y="2028"/>
                  </a:lnTo>
                  <a:lnTo>
                    <a:pt x="262" y="2031"/>
                  </a:lnTo>
                  <a:lnTo>
                    <a:pt x="245" y="2034"/>
                  </a:lnTo>
                  <a:lnTo>
                    <a:pt x="227" y="2036"/>
                  </a:lnTo>
                  <a:lnTo>
                    <a:pt x="208" y="2036"/>
                  </a:lnTo>
                  <a:lnTo>
                    <a:pt x="190" y="2036"/>
                  </a:lnTo>
                  <a:lnTo>
                    <a:pt x="173" y="2036"/>
                  </a:lnTo>
                  <a:lnTo>
                    <a:pt x="158" y="2036"/>
                  </a:lnTo>
                  <a:lnTo>
                    <a:pt x="129" y="2036"/>
                  </a:lnTo>
                  <a:lnTo>
                    <a:pt x="107" y="2040"/>
                  </a:lnTo>
                  <a:lnTo>
                    <a:pt x="87" y="2040"/>
                  </a:lnTo>
                  <a:lnTo>
                    <a:pt x="72" y="2040"/>
                  </a:lnTo>
                  <a:lnTo>
                    <a:pt x="63" y="2040"/>
                  </a:lnTo>
                  <a:lnTo>
                    <a:pt x="0" y="2008"/>
                  </a:lnTo>
                  <a:lnTo>
                    <a:pt x="24" y="1962"/>
                  </a:lnTo>
                  <a:lnTo>
                    <a:pt x="158" y="1942"/>
                  </a:lnTo>
                  <a:lnTo>
                    <a:pt x="158" y="1939"/>
                  </a:lnTo>
                  <a:lnTo>
                    <a:pt x="170" y="1939"/>
                  </a:lnTo>
                  <a:lnTo>
                    <a:pt x="184" y="1939"/>
                  </a:lnTo>
                  <a:lnTo>
                    <a:pt x="204" y="1939"/>
                  </a:lnTo>
                  <a:lnTo>
                    <a:pt x="227" y="1933"/>
                  </a:lnTo>
                  <a:lnTo>
                    <a:pt x="258" y="1931"/>
                  </a:lnTo>
                  <a:lnTo>
                    <a:pt x="273" y="1928"/>
                  </a:lnTo>
                  <a:lnTo>
                    <a:pt x="287" y="1924"/>
                  </a:lnTo>
                  <a:lnTo>
                    <a:pt x="308" y="1922"/>
                  </a:lnTo>
                  <a:lnTo>
                    <a:pt x="328" y="1922"/>
                  </a:lnTo>
                  <a:lnTo>
                    <a:pt x="345" y="1916"/>
                  </a:lnTo>
                  <a:lnTo>
                    <a:pt x="368" y="1913"/>
                  </a:lnTo>
                  <a:lnTo>
                    <a:pt x="388" y="1907"/>
                  </a:lnTo>
                  <a:lnTo>
                    <a:pt x="411" y="1905"/>
                  </a:lnTo>
                  <a:lnTo>
                    <a:pt x="434" y="1896"/>
                  </a:lnTo>
                  <a:lnTo>
                    <a:pt x="457" y="1890"/>
                  </a:lnTo>
                  <a:lnTo>
                    <a:pt x="483" y="1885"/>
                  </a:lnTo>
                  <a:lnTo>
                    <a:pt x="508" y="1878"/>
                  </a:lnTo>
                  <a:lnTo>
                    <a:pt x="532" y="1870"/>
                  </a:lnTo>
                  <a:lnTo>
                    <a:pt x="558" y="1861"/>
                  </a:lnTo>
                  <a:lnTo>
                    <a:pt x="580" y="1852"/>
                  </a:lnTo>
                  <a:lnTo>
                    <a:pt x="606" y="1845"/>
                  </a:lnTo>
                  <a:lnTo>
                    <a:pt x="633" y="1833"/>
                  </a:lnTo>
                  <a:lnTo>
                    <a:pt x="661" y="1824"/>
                  </a:lnTo>
                  <a:lnTo>
                    <a:pt x="687" y="1813"/>
                  </a:lnTo>
                  <a:lnTo>
                    <a:pt x="716" y="1801"/>
                  </a:lnTo>
                  <a:lnTo>
                    <a:pt x="742" y="1784"/>
                  </a:lnTo>
                  <a:lnTo>
                    <a:pt x="768" y="1773"/>
                  </a:lnTo>
                  <a:lnTo>
                    <a:pt x="793" y="1755"/>
                  </a:lnTo>
                  <a:lnTo>
                    <a:pt x="819" y="1747"/>
                  </a:lnTo>
                  <a:lnTo>
                    <a:pt x="845" y="1729"/>
                  </a:lnTo>
                  <a:lnTo>
                    <a:pt x="868" y="1718"/>
                  </a:lnTo>
                  <a:lnTo>
                    <a:pt x="894" y="1701"/>
                  </a:lnTo>
                  <a:lnTo>
                    <a:pt x="920" y="1690"/>
                  </a:lnTo>
                  <a:lnTo>
                    <a:pt x="943" y="1672"/>
                  </a:lnTo>
                  <a:lnTo>
                    <a:pt x="968" y="1655"/>
                  </a:lnTo>
                  <a:lnTo>
                    <a:pt x="992" y="1637"/>
                  </a:lnTo>
                  <a:lnTo>
                    <a:pt x="1018" y="1624"/>
                  </a:lnTo>
                  <a:lnTo>
                    <a:pt x="1040" y="1603"/>
                  </a:lnTo>
                  <a:lnTo>
                    <a:pt x="1066" y="1585"/>
                  </a:lnTo>
                  <a:lnTo>
                    <a:pt x="1089" y="1569"/>
                  </a:lnTo>
                  <a:lnTo>
                    <a:pt x="1115" y="1552"/>
                  </a:lnTo>
                  <a:lnTo>
                    <a:pt x="1132" y="1528"/>
                  </a:lnTo>
                  <a:lnTo>
                    <a:pt x="1156" y="1508"/>
                  </a:lnTo>
                  <a:lnTo>
                    <a:pt x="1176" y="1486"/>
                  </a:lnTo>
                  <a:lnTo>
                    <a:pt x="1198" y="1465"/>
                  </a:lnTo>
                  <a:lnTo>
                    <a:pt x="1218" y="1445"/>
                  </a:lnTo>
                  <a:lnTo>
                    <a:pt x="1242" y="1422"/>
                  </a:lnTo>
                  <a:lnTo>
                    <a:pt x="1262" y="1396"/>
                  </a:lnTo>
                  <a:lnTo>
                    <a:pt x="1285" y="1373"/>
                  </a:lnTo>
                  <a:lnTo>
                    <a:pt x="1294" y="1359"/>
                  </a:lnTo>
                  <a:lnTo>
                    <a:pt x="1301" y="1344"/>
                  </a:lnTo>
                  <a:lnTo>
                    <a:pt x="1310" y="1330"/>
                  </a:lnTo>
                  <a:lnTo>
                    <a:pt x="1322" y="1319"/>
                  </a:lnTo>
                  <a:lnTo>
                    <a:pt x="1331" y="1302"/>
                  </a:lnTo>
                  <a:lnTo>
                    <a:pt x="1342" y="1289"/>
                  </a:lnTo>
                  <a:lnTo>
                    <a:pt x="1351" y="1273"/>
                  </a:lnTo>
                  <a:lnTo>
                    <a:pt x="1362" y="1261"/>
                  </a:lnTo>
                  <a:lnTo>
                    <a:pt x="1371" y="1243"/>
                  </a:lnTo>
                  <a:lnTo>
                    <a:pt x="1380" y="1230"/>
                  </a:lnTo>
                  <a:lnTo>
                    <a:pt x="1388" y="1215"/>
                  </a:lnTo>
                  <a:lnTo>
                    <a:pt x="1400" y="1201"/>
                  </a:lnTo>
                  <a:lnTo>
                    <a:pt x="1408" y="1184"/>
                  </a:lnTo>
                  <a:lnTo>
                    <a:pt x="1414" y="1173"/>
                  </a:lnTo>
                  <a:lnTo>
                    <a:pt x="1423" y="1155"/>
                  </a:lnTo>
                  <a:lnTo>
                    <a:pt x="1434" y="1140"/>
                  </a:lnTo>
                  <a:lnTo>
                    <a:pt x="1439" y="1120"/>
                  </a:lnTo>
                  <a:lnTo>
                    <a:pt x="1448" y="1103"/>
                  </a:lnTo>
                  <a:lnTo>
                    <a:pt x="1454" y="1086"/>
                  </a:lnTo>
                  <a:lnTo>
                    <a:pt x="1463" y="1068"/>
                  </a:lnTo>
                  <a:lnTo>
                    <a:pt x="1469" y="1052"/>
                  </a:lnTo>
                  <a:lnTo>
                    <a:pt x="1474" y="1035"/>
                  </a:lnTo>
                  <a:lnTo>
                    <a:pt x="1480" y="1017"/>
                  </a:lnTo>
                  <a:lnTo>
                    <a:pt x="1489" y="1000"/>
                  </a:lnTo>
                  <a:lnTo>
                    <a:pt x="1491" y="982"/>
                  </a:lnTo>
                  <a:lnTo>
                    <a:pt x="1498" y="962"/>
                  </a:lnTo>
                  <a:lnTo>
                    <a:pt x="1503" y="948"/>
                  </a:lnTo>
                  <a:lnTo>
                    <a:pt x="1509" y="930"/>
                  </a:lnTo>
                  <a:lnTo>
                    <a:pt x="1511" y="914"/>
                  </a:lnTo>
                  <a:lnTo>
                    <a:pt x="1518" y="897"/>
                  </a:lnTo>
                  <a:lnTo>
                    <a:pt x="1523" y="882"/>
                  </a:lnTo>
                  <a:lnTo>
                    <a:pt x="1529" y="868"/>
                  </a:lnTo>
                  <a:lnTo>
                    <a:pt x="1529" y="851"/>
                  </a:lnTo>
                  <a:lnTo>
                    <a:pt x="1535" y="833"/>
                  </a:lnTo>
                  <a:lnTo>
                    <a:pt x="1535" y="816"/>
                  </a:lnTo>
                  <a:lnTo>
                    <a:pt x="1540" y="798"/>
                  </a:lnTo>
                  <a:lnTo>
                    <a:pt x="1544" y="764"/>
                  </a:lnTo>
                  <a:lnTo>
                    <a:pt x="1549" y="739"/>
                  </a:lnTo>
                  <a:lnTo>
                    <a:pt x="1549" y="721"/>
                  </a:lnTo>
                  <a:lnTo>
                    <a:pt x="1552" y="701"/>
                  </a:lnTo>
                  <a:lnTo>
                    <a:pt x="1552" y="687"/>
                  </a:lnTo>
                  <a:lnTo>
                    <a:pt x="1555" y="672"/>
                  </a:lnTo>
                  <a:lnTo>
                    <a:pt x="1557" y="643"/>
                  </a:lnTo>
                  <a:lnTo>
                    <a:pt x="1561" y="618"/>
                  </a:lnTo>
                  <a:lnTo>
                    <a:pt x="1557" y="595"/>
                  </a:lnTo>
                  <a:lnTo>
                    <a:pt x="1557" y="566"/>
                  </a:lnTo>
                  <a:lnTo>
                    <a:pt x="1557" y="540"/>
                  </a:lnTo>
                  <a:lnTo>
                    <a:pt x="1557" y="514"/>
                  </a:lnTo>
                  <a:lnTo>
                    <a:pt x="1555" y="489"/>
                  </a:lnTo>
                  <a:lnTo>
                    <a:pt x="1555" y="471"/>
                  </a:lnTo>
                  <a:lnTo>
                    <a:pt x="1552" y="448"/>
                  </a:lnTo>
                  <a:lnTo>
                    <a:pt x="1552" y="434"/>
                  </a:lnTo>
                  <a:lnTo>
                    <a:pt x="1549" y="411"/>
                  </a:lnTo>
                  <a:lnTo>
                    <a:pt x="1546" y="397"/>
                  </a:lnTo>
                  <a:lnTo>
                    <a:pt x="1544" y="380"/>
                  </a:lnTo>
                  <a:lnTo>
                    <a:pt x="1544" y="371"/>
                  </a:lnTo>
                  <a:lnTo>
                    <a:pt x="1537" y="353"/>
                  </a:lnTo>
                  <a:lnTo>
                    <a:pt x="1535" y="338"/>
                  </a:lnTo>
                  <a:lnTo>
                    <a:pt x="1526" y="316"/>
                  </a:lnTo>
                  <a:lnTo>
                    <a:pt x="1523" y="293"/>
                  </a:lnTo>
                  <a:lnTo>
                    <a:pt x="1520" y="264"/>
                  </a:lnTo>
                  <a:lnTo>
                    <a:pt x="1520" y="238"/>
                  </a:lnTo>
                  <a:lnTo>
                    <a:pt x="1520" y="209"/>
                  </a:lnTo>
                  <a:lnTo>
                    <a:pt x="1520" y="189"/>
                  </a:lnTo>
                  <a:lnTo>
                    <a:pt x="1520" y="172"/>
                  </a:lnTo>
                  <a:lnTo>
                    <a:pt x="1523" y="169"/>
                  </a:lnTo>
                  <a:lnTo>
                    <a:pt x="1555" y="0"/>
                  </a:lnTo>
                  <a:lnTo>
                    <a:pt x="1595" y="84"/>
                  </a:lnTo>
                  <a:close/>
                </a:path>
              </a:pathLst>
            </a:custGeom>
            <a:solidFill>
              <a:srgbClr val="4E7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34" name="Freeform 87"/>
            <p:cNvSpPr>
              <a:spLocks/>
            </p:cNvSpPr>
            <p:nvPr/>
          </p:nvSpPr>
          <p:spPr bwMode="auto">
            <a:xfrm>
              <a:off x="5273652" y="1579543"/>
              <a:ext cx="450850" cy="415925"/>
            </a:xfrm>
            <a:custGeom>
              <a:avLst/>
              <a:gdLst>
                <a:gd name="T0" fmla="*/ 2147483647 w 854"/>
                <a:gd name="T1" fmla="*/ 2147483647 h 785"/>
                <a:gd name="T2" fmla="*/ 2147483647 w 854"/>
                <a:gd name="T3" fmla="*/ 2147483647 h 785"/>
                <a:gd name="T4" fmla="*/ 2147483647 w 854"/>
                <a:gd name="T5" fmla="*/ 2147483647 h 785"/>
                <a:gd name="T6" fmla="*/ 2147483647 w 854"/>
                <a:gd name="T7" fmla="*/ 2147483647 h 785"/>
                <a:gd name="T8" fmla="*/ 2147483647 w 854"/>
                <a:gd name="T9" fmla="*/ 2147483647 h 785"/>
                <a:gd name="T10" fmla="*/ 2147483647 w 854"/>
                <a:gd name="T11" fmla="*/ 2147483647 h 785"/>
                <a:gd name="T12" fmla="*/ 2147483647 w 854"/>
                <a:gd name="T13" fmla="*/ 2147483647 h 785"/>
                <a:gd name="T14" fmla="*/ 2147483647 w 854"/>
                <a:gd name="T15" fmla="*/ 2147483647 h 785"/>
                <a:gd name="T16" fmla="*/ 2147483647 w 854"/>
                <a:gd name="T17" fmla="*/ 2147483647 h 785"/>
                <a:gd name="T18" fmla="*/ 2147483647 w 854"/>
                <a:gd name="T19" fmla="*/ 2147483647 h 785"/>
                <a:gd name="T20" fmla="*/ 2147483647 w 854"/>
                <a:gd name="T21" fmla="*/ 2147483647 h 785"/>
                <a:gd name="T22" fmla="*/ 2147483647 w 854"/>
                <a:gd name="T23" fmla="*/ 2147483647 h 785"/>
                <a:gd name="T24" fmla="*/ 2147483647 w 854"/>
                <a:gd name="T25" fmla="*/ 2147483647 h 785"/>
                <a:gd name="T26" fmla="*/ 2147483647 w 854"/>
                <a:gd name="T27" fmla="*/ 2147483647 h 785"/>
                <a:gd name="T28" fmla="*/ 2147483647 w 854"/>
                <a:gd name="T29" fmla="*/ 2147483647 h 785"/>
                <a:gd name="T30" fmla="*/ 2147483647 w 854"/>
                <a:gd name="T31" fmla="*/ 2147483647 h 785"/>
                <a:gd name="T32" fmla="*/ 2147483647 w 854"/>
                <a:gd name="T33" fmla="*/ 2147483647 h 785"/>
                <a:gd name="T34" fmla="*/ 2147483647 w 854"/>
                <a:gd name="T35" fmla="*/ 2147483647 h 785"/>
                <a:gd name="T36" fmla="*/ 2147483647 w 854"/>
                <a:gd name="T37" fmla="*/ 2147483647 h 785"/>
                <a:gd name="T38" fmla="*/ 2147483647 w 854"/>
                <a:gd name="T39" fmla="*/ 2147483647 h 785"/>
                <a:gd name="T40" fmla="*/ 2147483647 w 854"/>
                <a:gd name="T41" fmla="*/ 2147483647 h 785"/>
                <a:gd name="T42" fmla="*/ 2147483647 w 854"/>
                <a:gd name="T43" fmla="*/ 2147483647 h 785"/>
                <a:gd name="T44" fmla="*/ 2147483647 w 854"/>
                <a:gd name="T45" fmla="*/ 2147483647 h 785"/>
                <a:gd name="T46" fmla="*/ 2147483647 w 854"/>
                <a:gd name="T47" fmla="*/ 2147483647 h 785"/>
                <a:gd name="T48" fmla="*/ 2147483647 w 854"/>
                <a:gd name="T49" fmla="*/ 2147483647 h 785"/>
                <a:gd name="T50" fmla="*/ 2147483647 w 854"/>
                <a:gd name="T51" fmla="*/ 2147483647 h 785"/>
                <a:gd name="T52" fmla="*/ 2147483647 w 854"/>
                <a:gd name="T53" fmla="*/ 2147483647 h 785"/>
                <a:gd name="T54" fmla="*/ 2147483647 w 854"/>
                <a:gd name="T55" fmla="*/ 2147483647 h 785"/>
                <a:gd name="T56" fmla="*/ 2147483647 w 854"/>
                <a:gd name="T57" fmla="*/ 2147483647 h 785"/>
                <a:gd name="T58" fmla="*/ 2147483647 w 854"/>
                <a:gd name="T59" fmla="*/ 2147483647 h 785"/>
                <a:gd name="T60" fmla="*/ 2147483647 w 854"/>
                <a:gd name="T61" fmla="*/ 2147483647 h 785"/>
                <a:gd name="T62" fmla="*/ 2147483647 w 854"/>
                <a:gd name="T63" fmla="*/ 2147483647 h 785"/>
                <a:gd name="T64" fmla="*/ 2147483647 w 854"/>
                <a:gd name="T65" fmla="*/ 0 h 785"/>
                <a:gd name="T66" fmla="*/ 2147483647 w 854"/>
                <a:gd name="T67" fmla="*/ 2147483647 h 785"/>
                <a:gd name="T68" fmla="*/ 2147483647 w 854"/>
                <a:gd name="T69" fmla="*/ 2147483647 h 785"/>
                <a:gd name="T70" fmla="*/ 2147483647 w 854"/>
                <a:gd name="T71" fmla="*/ 2147483647 h 785"/>
                <a:gd name="T72" fmla="*/ 2147483647 w 854"/>
                <a:gd name="T73" fmla="*/ 2147483647 h 785"/>
                <a:gd name="T74" fmla="*/ 2147483647 w 854"/>
                <a:gd name="T75" fmla="*/ 2147483647 h 785"/>
                <a:gd name="T76" fmla="*/ 2147483647 w 854"/>
                <a:gd name="T77" fmla="*/ 2147483647 h 785"/>
                <a:gd name="T78" fmla="*/ 2147483647 w 854"/>
                <a:gd name="T79" fmla="*/ 2147483647 h 785"/>
                <a:gd name="T80" fmla="*/ 2147483647 w 854"/>
                <a:gd name="T81" fmla="*/ 2147483647 h 785"/>
                <a:gd name="T82" fmla="*/ 2147483647 w 854"/>
                <a:gd name="T83" fmla="*/ 2147483647 h 785"/>
                <a:gd name="T84" fmla="*/ 2147483647 w 854"/>
                <a:gd name="T85" fmla="*/ 2147483647 h 785"/>
                <a:gd name="T86" fmla="*/ 2147483647 w 854"/>
                <a:gd name="T87" fmla="*/ 2147483647 h 785"/>
                <a:gd name="T88" fmla="*/ 2147483647 w 854"/>
                <a:gd name="T89" fmla="*/ 2147483647 h 785"/>
                <a:gd name="T90" fmla="*/ 2147483647 w 854"/>
                <a:gd name="T91" fmla="*/ 2147483647 h 785"/>
                <a:gd name="T92" fmla="*/ 2147483647 w 854"/>
                <a:gd name="T93" fmla="*/ 2147483647 h 785"/>
                <a:gd name="T94" fmla="*/ 0 w 854"/>
                <a:gd name="T95" fmla="*/ 2147483647 h 78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54"/>
                <a:gd name="T145" fmla="*/ 0 h 785"/>
                <a:gd name="T146" fmla="*/ 854 w 854"/>
                <a:gd name="T147" fmla="*/ 785 h 78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54" h="785">
                  <a:moveTo>
                    <a:pt x="0" y="486"/>
                  </a:moveTo>
                  <a:lnTo>
                    <a:pt x="7" y="486"/>
                  </a:lnTo>
                  <a:lnTo>
                    <a:pt x="31" y="498"/>
                  </a:lnTo>
                  <a:lnTo>
                    <a:pt x="46" y="503"/>
                  </a:lnTo>
                  <a:lnTo>
                    <a:pt x="66" y="509"/>
                  </a:lnTo>
                  <a:lnTo>
                    <a:pt x="84" y="517"/>
                  </a:lnTo>
                  <a:lnTo>
                    <a:pt x="107" y="526"/>
                  </a:lnTo>
                  <a:lnTo>
                    <a:pt x="127" y="532"/>
                  </a:lnTo>
                  <a:lnTo>
                    <a:pt x="150" y="537"/>
                  </a:lnTo>
                  <a:lnTo>
                    <a:pt x="169" y="544"/>
                  </a:lnTo>
                  <a:lnTo>
                    <a:pt x="193" y="552"/>
                  </a:lnTo>
                  <a:lnTo>
                    <a:pt x="210" y="555"/>
                  </a:lnTo>
                  <a:lnTo>
                    <a:pt x="228" y="561"/>
                  </a:lnTo>
                  <a:lnTo>
                    <a:pt x="242" y="561"/>
                  </a:lnTo>
                  <a:lnTo>
                    <a:pt x="256" y="563"/>
                  </a:lnTo>
                  <a:lnTo>
                    <a:pt x="265" y="557"/>
                  </a:lnTo>
                  <a:lnTo>
                    <a:pt x="276" y="555"/>
                  </a:lnTo>
                  <a:lnTo>
                    <a:pt x="290" y="546"/>
                  </a:lnTo>
                  <a:lnTo>
                    <a:pt x="307" y="540"/>
                  </a:lnTo>
                  <a:lnTo>
                    <a:pt x="325" y="529"/>
                  </a:lnTo>
                  <a:lnTo>
                    <a:pt x="342" y="520"/>
                  </a:lnTo>
                  <a:lnTo>
                    <a:pt x="357" y="511"/>
                  </a:lnTo>
                  <a:lnTo>
                    <a:pt x="377" y="503"/>
                  </a:lnTo>
                  <a:lnTo>
                    <a:pt x="394" y="495"/>
                  </a:lnTo>
                  <a:lnTo>
                    <a:pt x="412" y="486"/>
                  </a:lnTo>
                  <a:lnTo>
                    <a:pt x="428" y="478"/>
                  </a:lnTo>
                  <a:lnTo>
                    <a:pt x="445" y="474"/>
                  </a:lnTo>
                  <a:lnTo>
                    <a:pt x="474" y="469"/>
                  </a:lnTo>
                  <a:lnTo>
                    <a:pt x="498" y="478"/>
                  </a:lnTo>
                  <a:lnTo>
                    <a:pt x="509" y="489"/>
                  </a:lnTo>
                  <a:lnTo>
                    <a:pt x="520" y="506"/>
                  </a:lnTo>
                  <a:lnTo>
                    <a:pt x="526" y="524"/>
                  </a:lnTo>
                  <a:lnTo>
                    <a:pt x="535" y="544"/>
                  </a:lnTo>
                  <a:lnTo>
                    <a:pt x="537" y="561"/>
                  </a:lnTo>
                  <a:lnTo>
                    <a:pt x="544" y="581"/>
                  </a:lnTo>
                  <a:lnTo>
                    <a:pt x="550" y="601"/>
                  </a:lnTo>
                  <a:lnTo>
                    <a:pt x="557" y="621"/>
                  </a:lnTo>
                  <a:lnTo>
                    <a:pt x="566" y="636"/>
                  </a:lnTo>
                  <a:lnTo>
                    <a:pt x="587" y="649"/>
                  </a:lnTo>
                  <a:lnTo>
                    <a:pt x="607" y="658"/>
                  </a:lnTo>
                  <a:lnTo>
                    <a:pt x="633" y="670"/>
                  </a:lnTo>
                  <a:lnTo>
                    <a:pt x="649" y="673"/>
                  </a:lnTo>
                  <a:lnTo>
                    <a:pt x="670" y="678"/>
                  </a:lnTo>
                  <a:lnTo>
                    <a:pt x="684" y="682"/>
                  </a:lnTo>
                  <a:lnTo>
                    <a:pt x="690" y="684"/>
                  </a:lnTo>
                  <a:lnTo>
                    <a:pt x="759" y="774"/>
                  </a:lnTo>
                  <a:lnTo>
                    <a:pt x="765" y="776"/>
                  </a:lnTo>
                  <a:lnTo>
                    <a:pt x="787" y="785"/>
                  </a:lnTo>
                  <a:lnTo>
                    <a:pt x="796" y="782"/>
                  </a:lnTo>
                  <a:lnTo>
                    <a:pt x="811" y="782"/>
                  </a:lnTo>
                  <a:lnTo>
                    <a:pt x="822" y="774"/>
                  </a:lnTo>
                  <a:lnTo>
                    <a:pt x="837" y="759"/>
                  </a:lnTo>
                  <a:lnTo>
                    <a:pt x="842" y="736"/>
                  </a:lnTo>
                  <a:lnTo>
                    <a:pt x="848" y="713"/>
                  </a:lnTo>
                  <a:lnTo>
                    <a:pt x="851" y="684"/>
                  </a:lnTo>
                  <a:lnTo>
                    <a:pt x="854" y="662"/>
                  </a:lnTo>
                  <a:lnTo>
                    <a:pt x="854" y="632"/>
                  </a:lnTo>
                  <a:lnTo>
                    <a:pt x="854" y="607"/>
                  </a:lnTo>
                  <a:lnTo>
                    <a:pt x="854" y="578"/>
                  </a:lnTo>
                  <a:lnTo>
                    <a:pt x="854" y="555"/>
                  </a:lnTo>
                  <a:lnTo>
                    <a:pt x="848" y="529"/>
                  </a:lnTo>
                  <a:lnTo>
                    <a:pt x="848" y="515"/>
                  </a:lnTo>
                  <a:lnTo>
                    <a:pt x="846" y="500"/>
                  </a:lnTo>
                  <a:lnTo>
                    <a:pt x="846" y="491"/>
                  </a:lnTo>
                  <a:lnTo>
                    <a:pt x="842" y="483"/>
                  </a:lnTo>
                  <a:lnTo>
                    <a:pt x="839" y="474"/>
                  </a:lnTo>
                  <a:lnTo>
                    <a:pt x="831" y="460"/>
                  </a:lnTo>
                  <a:lnTo>
                    <a:pt x="824" y="449"/>
                  </a:lnTo>
                  <a:lnTo>
                    <a:pt x="808" y="432"/>
                  </a:lnTo>
                  <a:lnTo>
                    <a:pt x="785" y="419"/>
                  </a:lnTo>
                  <a:lnTo>
                    <a:pt x="762" y="408"/>
                  </a:lnTo>
                  <a:lnTo>
                    <a:pt x="739" y="399"/>
                  </a:lnTo>
                  <a:lnTo>
                    <a:pt x="713" y="388"/>
                  </a:lnTo>
                  <a:lnTo>
                    <a:pt x="690" y="380"/>
                  </a:lnTo>
                  <a:lnTo>
                    <a:pt x="675" y="362"/>
                  </a:lnTo>
                  <a:lnTo>
                    <a:pt x="670" y="345"/>
                  </a:lnTo>
                  <a:lnTo>
                    <a:pt x="664" y="322"/>
                  </a:lnTo>
                  <a:lnTo>
                    <a:pt x="667" y="307"/>
                  </a:lnTo>
                  <a:lnTo>
                    <a:pt x="667" y="296"/>
                  </a:lnTo>
                  <a:lnTo>
                    <a:pt x="673" y="288"/>
                  </a:lnTo>
                  <a:lnTo>
                    <a:pt x="675" y="276"/>
                  </a:lnTo>
                  <a:lnTo>
                    <a:pt x="682" y="265"/>
                  </a:lnTo>
                  <a:lnTo>
                    <a:pt x="690" y="248"/>
                  </a:lnTo>
                  <a:lnTo>
                    <a:pt x="701" y="224"/>
                  </a:lnTo>
                  <a:lnTo>
                    <a:pt x="704" y="207"/>
                  </a:lnTo>
                  <a:lnTo>
                    <a:pt x="708" y="189"/>
                  </a:lnTo>
                  <a:lnTo>
                    <a:pt x="708" y="173"/>
                  </a:lnTo>
                  <a:lnTo>
                    <a:pt x="710" y="156"/>
                  </a:lnTo>
                  <a:lnTo>
                    <a:pt x="710" y="136"/>
                  </a:lnTo>
                  <a:lnTo>
                    <a:pt x="710" y="119"/>
                  </a:lnTo>
                  <a:lnTo>
                    <a:pt x="710" y="101"/>
                  </a:lnTo>
                  <a:lnTo>
                    <a:pt x="710" y="86"/>
                  </a:lnTo>
                  <a:lnTo>
                    <a:pt x="708" y="66"/>
                  </a:lnTo>
                  <a:lnTo>
                    <a:pt x="708" y="49"/>
                  </a:lnTo>
                  <a:lnTo>
                    <a:pt x="708" y="35"/>
                  </a:lnTo>
                  <a:lnTo>
                    <a:pt x="708" y="23"/>
                  </a:lnTo>
                  <a:lnTo>
                    <a:pt x="704" y="7"/>
                  </a:lnTo>
                  <a:lnTo>
                    <a:pt x="704" y="0"/>
                  </a:lnTo>
                  <a:lnTo>
                    <a:pt x="701" y="0"/>
                  </a:lnTo>
                  <a:lnTo>
                    <a:pt x="695" y="0"/>
                  </a:lnTo>
                  <a:lnTo>
                    <a:pt x="684" y="3"/>
                  </a:lnTo>
                  <a:lnTo>
                    <a:pt x="670" y="9"/>
                  </a:lnTo>
                  <a:lnTo>
                    <a:pt x="649" y="14"/>
                  </a:lnTo>
                  <a:lnTo>
                    <a:pt x="636" y="23"/>
                  </a:lnTo>
                  <a:lnTo>
                    <a:pt x="612" y="31"/>
                  </a:lnTo>
                  <a:lnTo>
                    <a:pt x="590" y="44"/>
                  </a:lnTo>
                  <a:lnTo>
                    <a:pt x="561" y="53"/>
                  </a:lnTo>
                  <a:lnTo>
                    <a:pt x="532" y="66"/>
                  </a:lnTo>
                  <a:lnTo>
                    <a:pt x="515" y="75"/>
                  </a:lnTo>
                  <a:lnTo>
                    <a:pt x="500" y="84"/>
                  </a:lnTo>
                  <a:lnTo>
                    <a:pt x="486" y="92"/>
                  </a:lnTo>
                  <a:lnTo>
                    <a:pt x="471" y="99"/>
                  </a:lnTo>
                  <a:lnTo>
                    <a:pt x="454" y="106"/>
                  </a:lnTo>
                  <a:lnTo>
                    <a:pt x="437" y="115"/>
                  </a:lnTo>
                  <a:lnTo>
                    <a:pt x="419" y="123"/>
                  </a:lnTo>
                  <a:lnTo>
                    <a:pt x="403" y="136"/>
                  </a:lnTo>
                  <a:lnTo>
                    <a:pt x="386" y="145"/>
                  </a:lnTo>
                  <a:lnTo>
                    <a:pt x="368" y="158"/>
                  </a:lnTo>
                  <a:lnTo>
                    <a:pt x="351" y="169"/>
                  </a:lnTo>
                  <a:lnTo>
                    <a:pt x="340" y="184"/>
                  </a:lnTo>
                  <a:lnTo>
                    <a:pt x="322" y="193"/>
                  </a:lnTo>
                  <a:lnTo>
                    <a:pt x="305" y="207"/>
                  </a:lnTo>
                  <a:lnTo>
                    <a:pt x="288" y="219"/>
                  </a:lnTo>
                  <a:lnTo>
                    <a:pt x="270" y="233"/>
                  </a:lnTo>
                  <a:lnTo>
                    <a:pt x="253" y="244"/>
                  </a:lnTo>
                  <a:lnTo>
                    <a:pt x="237" y="259"/>
                  </a:lnTo>
                  <a:lnTo>
                    <a:pt x="222" y="270"/>
                  </a:lnTo>
                  <a:lnTo>
                    <a:pt x="207" y="285"/>
                  </a:lnTo>
                  <a:lnTo>
                    <a:pt x="191" y="296"/>
                  </a:lnTo>
                  <a:lnTo>
                    <a:pt x="176" y="307"/>
                  </a:lnTo>
                  <a:lnTo>
                    <a:pt x="161" y="320"/>
                  </a:lnTo>
                  <a:lnTo>
                    <a:pt x="147" y="334"/>
                  </a:lnTo>
                  <a:lnTo>
                    <a:pt x="132" y="345"/>
                  </a:lnTo>
                  <a:lnTo>
                    <a:pt x="121" y="360"/>
                  </a:lnTo>
                  <a:lnTo>
                    <a:pt x="107" y="371"/>
                  </a:lnTo>
                  <a:lnTo>
                    <a:pt x="99" y="382"/>
                  </a:lnTo>
                  <a:lnTo>
                    <a:pt x="72" y="403"/>
                  </a:lnTo>
                  <a:lnTo>
                    <a:pt x="58" y="423"/>
                  </a:lnTo>
                  <a:lnTo>
                    <a:pt x="38" y="437"/>
                  </a:lnTo>
                  <a:lnTo>
                    <a:pt x="26" y="454"/>
                  </a:lnTo>
                  <a:lnTo>
                    <a:pt x="12" y="465"/>
                  </a:lnTo>
                  <a:lnTo>
                    <a:pt x="7" y="478"/>
                  </a:lnTo>
                  <a:lnTo>
                    <a:pt x="0" y="483"/>
                  </a:lnTo>
                  <a:lnTo>
                    <a:pt x="0" y="486"/>
                  </a:lnTo>
                  <a:close/>
                </a:path>
              </a:pathLst>
            </a:cu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35" name="Freeform 88"/>
            <p:cNvSpPr>
              <a:spLocks/>
            </p:cNvSpPr>
            <p:nvPr/>
          </p:nvSpPr>
          <p:spPr bwMode="auto">
            <a:xfrm>
              <a:off x="6362677" y="2636818"/>
              <a:ext cx="287338" cy="371475"/>
            </a:xfrm>
            <a:custGeom>
              <a:avLst/>
              <a:gdLst>
                <a:gd name="T0" fmla="*/ 2147483647 w 543"/>
                <a:gd name="T1" fmla="*/ 2147483647 h 704"/>
                <a:gd name="T2" fmla="*/ 2147483647 w 543"/>
                <a:gd name="T3" fmla="*/ 2147483647 h 704"/>
                <a:gd name="T4" fmla="*/ 0 w 543"/>
                <a:gd name="T5" fmla="*/ 2147483647 h 704"/>
                <a:gd name="T6" fmla="*/ 2147483647 w 543"/>
                <a:gd name="T7" fmla="*/ 2147483647 h 704"/>
                <a:gd name="T8" fmla="*/ 2147483647 w 543"/>
                <a:gd name="T9" fmla="*/ 2147483647 h 704"/>
                <a:gd name="T10" fmla="*/ 2147483647 w 543"/>
                <a:gd name="T11" fmla="*/ 2147483647 h 704"/>
                <a:gd name="T12" fmla="*/ 2147483647 w 543"/>
                <a:gd name="T13" fmla="*/ 2147483647 h 704"/>
                <a:gd name="T14" fmla="*/ 2147483647 w 543"/>
                <a:gd name="T15" fmla="*/ 2147483647 h 704"/>
                <a:gd name="T16" fmla="*/ 2147483647 w 543"/>
                <a:gd name="T17" fmla="*/ 2147483647 h 704"/>
                <a:gd name="T18" fmla="*/ 2147483647 w 543"/>
                <a:gd name="T19" fmla="*/ 2147483647 h 704"/>
                <a:gd name="T20" fmla="*/ 2147483647 w 543"/>
                <a:gd name="T21" fmla="*/ 2147483647 h 704"/>
                <a:gd name="T22" fmla="*/ 2147483647 w 543"/>
                <a:gd name="T23" fmla="*/ 2147483647 h 704"/>
                <a:gd name="T24" fmla="*/ 2147483647 w 543"/>
                <a:gd name="T25" fmla="*/ 2147483647 h 704"/>
                <a:gd name="T26" fmla="*/ 2147483647 w 543"/>
                <a:gd name="T27" fmla="*/ 2147483647 h 704"/>
                <a:gd name="T28" fmla="*/ 2147483647 w 543"/>
                <a:gd name="T29" fmla="*/ 2147483647 h 704"/>
                <a:gd name="T30" fmla="*/ 2147483647 w 543"/>
                <a:gd name="T31" fmla="*/ 2147483647 h 704"/>
                <a:gd name="T32" fmla="*/ 2147483647 w 543"/>
                <a:gd name="T33" fmla="*/ 2147483647 h 704"/>
                <a:gd name="T34" fmla="*/ 2147483647 w 543"/>
                <a:gd name="T35" fmla="*/ 2147483647 h 704"/>
                <a:gd name="T36" fmla="*/ 2147483647 w 543"/>
                <a:gd name="T37" fmla="*/ 2147483647 h 704"/>
                <a:gd name="T38" fmla="*/ 2147483647 w 543"/>
                <a:gd name="T39" fmla="*/ 2147483647 h 704"/>
                <a:gd name="T40" fmla="*/ 2147483647 w 543"/>
                <a:gd name="T41" fmla="*/ 2147483647 h 704"/>
                <a:gd name="T42" fmla="*/ 2147483647 w 543"/>
                <a:gd name="T43" fmla="*/ 2147483647 h 704"/>
                <a:gd name="T44" fmla="*/ 2147483647 w 543"/>
                <a:gd name="T45" fmla="*/ 2147483647 h 704"/>
                <a:gd name="T46" fmla="*/ 2147483647 w 543"/>
                <a:gd name="T47" fmla="*/ 2147483647 h 704"/>
                <a:gd name="T48" fmla="*/ 2147483647 w 543"/>
                <a:gd name="T49" fmla="*/ 2147483647 h 704"/>
                <a:gd name="T50" fmla="*/ 2147483647 w 543"/>
                <a:gd name="T51" fmla="*/ 2147483647 h 704"/>
                <a:gd name="T52" fmla="*/ 2147483647 w 543"/>
                <a:gd name="T53" fmla="*/ 2147483647 h 704"/>
                <a:gd name="T54" fmla="*/ 2147483647 w 543"/>
                <a:gd name="T55" fmla="*/ 2147483647 h 704"/>
                <a:gd name="T56" fmla="*/ 2147483647 w 543"/>
                <a:gd name="T57" fmla="*/ 2147483647 h 704"/>
                <a:gd name="T58" fmla="*/ 2147483647 w 543"/>
                <a:gd name="T59" fmla="*/ 2147483647 h 704"/>
                <a:gd name="T60" fmla="*/ 2147483647 w 543"/>
                <a:gd name="T61" fmla="*/ 0 h 704"/>
                <a:gd name="T62" fmla="*/ 2147483647 w 543"/>
                <a:gd name="T63" fmla="*/ 2147483647 h 704"/>
                <a:gd name="T64" fmla="*/ 2147483647 w 543"/>
                <a:gd name="T65" fmla="*/ 2147483647 h 704"/>
                <a:gd name="T66" fmla="*/ 2147483647 w 543"/>
                <a:gd name="T67" fmla="*/ 2147483647 h 704"/>
                <a:gd name="T68" fmla="*/ 2147483647 w 543"/>
                <a:gd name="T69" fmla="*/ 2147483647 h 704"/>
                <a:gd name="T70" fmla="*/ 2147483647 w 543"/>
                <a:gd name="T71" fmla="*/ 2147483647 h 704"/>
                <a:gd name="T72" fmla="*/ 2147483647 w 543"/>
                <a:gd name="T73" fmla="*/ 2147483647 h 704"/>
                <a:gd name="T74" fmla="*/ 2147483647 w 543"/>
                <a:gd name="T75" fmla="*/ 2147483647 h 704"/>
                <a:gd name="T76" fmla="*/ 2147483647 w 543"/>
                <a:gd name="T77" fmla="*/ 2147483647 h 704"/>
                <a:gd name="T78" fmla="*/ 2147483647 w 543"/>
                <a:gd name="T79" fmla="*/ 2147483647 h 704"/>
                <a:gd name="T80" fmla="*/ 2147483647 w 543"/>
                <a:gd name="T81" fmla="*/ 2147483647 h 704"/>
                <a:gd name="T82" fmla="*/ 2147483647 w 543"/>
                <a:gd name="T83" fmla="*/ 2147483647 h 704"/>
                <a:gd name="T84" fmla="*/ 2147483647 w 543"/>
                <a:gd name="T85" fmla="*/ 2147483647 h 704"/>
                <a:gd name="T86" fmla="*/ 2147483647 w 543"/>
                <a:gd name="T87" fmla="*/ 2147483647 h 704"/>
                <a:gd name="T88" fmla="*/ 2147483647 w 543"/>
                <a:gd name="T89" fmla="*/ 2147483647 h 704"/>
                <a:gd name="T90" fmla="*/ 2147483647 w 543"/>
                <a:gd name="T91" fmla="*/ 2147483647 h 704"/>
                <a:gd name="T92" fmla="*/ 2147483647 w 543"/>
                <a:gd name="T93" fmla="*/ 2147483647 h 704"/>
                <a:gd name="T94" fmla="*/ 2147483647 w 543"/>
                <a:gd name="T95" fmla="*/ 2147483647 h 704"/>
                <a:gd name="T96" fmla="*/ 2147483647 w 543"/>
                <a:gd name="T97" fmla="*/ 2147483647 h 704"/>
                <a:gd name="T98" fmla="*/ 2147483647 w 543"/>
                <a:gd name="T99" fmla="*/ 2147483647 h 704"/>
                <a:gd name="T100" fmla="*/ 2147483647 w 543"/>
                <a:gd name="T101" fmla="*/ 2147483647 h 70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43"/>
                <a:gd name="T154" fmla="*/ 0 h 704"/>
                <a:gd name="T155" fmla="*/ 543 w 543"/>
                <a:gd name="T156" fmla="*/ 704 h 70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43" h="704">
                  <a:moveTo>
                    <a:pt x="14" y="704"/>
                  </a:moveTo>
                  <a:lnTo>
                    <a:pt x="8" y="687"/>
                  </a:lnTo>
                  <a:lnTo>
                    <a:pt x="6" y="670"/>
                  </a:lnTo>
                  <a:lnTo>
                    <a:pt x="2" y="652"/>
                  </a:lnTo>
                  <a:lnTo>
                    <a:pt x="2" y="641"/>
                  </a:lnTo>
                  <a:lnTo>
                    <a:pt x="0" y="615"/>
                  </a:lnTo>
                  <a:lnTo>
                    <a:pt x="0" y="609"/>
                  </a:lnTo>
                  <a:lnTo>
                    <a:pt x="6" y="604"/>
                  </a:lnTo>
                  <a:lnTo>
                    <a:pt x="26" y="595"/>
                  </a:lnTo>
                  <a:lnTo>
                    <a:pt x="48" y="584"/>
                  </a:lnTo>
                  <a:lnTo>
                    <a:pt x="72" y="580"/>
                  </a:lnTo>
                  <a:lnTo>
                    <a:pt x="80" y="578"/>
                  </a:lnTo>
                  <a:lnTo>
                    <a:pt x="94" y="575"/>
                  </a:lnTo>
                  <a:lnTo>
                    <a:pt x="111" y="569"/>
                  </a:lnTo>
                  <a:lnTo>
                    <a:pt x="129" y="566"/>
                  </a:lnTo>
                  <a:lnTo>
                    <a:pt x="144" y="558"/>
                  </a:lnTo>
                  <a:lnTo>
                    <a:pt x="157" y="549"/>
                  </a:lnTo>
                  <a:lnTo>
                    <a:pt x="164" y="540"/>
                  </a:lnTo>
                  <a:lnTo>
                    <a:pt x="172" y="532"/>
                  </a:lnTo>
                  <a:lnTo>
                    <a:pt x="169" y="517"/>
                  </a:lnTo>
                  <a:lnTo>
                    <a:pt x="169" y="503"/>
                  </a:lnTo>
                  <a:lnTo>
                    <a:pt x="164" y="488"/>
                  </a:lnTo>
                  <a:lnTo>
                    <a:pt x="161" y="477"/>
                  </a:lnTo>
                  <a:lnTo>
                    <a:pt x="152" y="448"/>
                  </a:lnTo>
                  <a:lnTo>
                    <a:pt x="149" y="431"/>
                  </a:lnTo>
                  <a:lnTo>
                    <a:pt x="149" y="420"/>
                  </a:lnTo>
                  <a:lnTo>
                    <a:pt x="155" y="409"/>
                  </a:lnTo>
                  <a:lnTo>
                    <a:pt x="164" y="396"/>
                  </a:lnTo>
                  <a:lnTo>
                    <a:pt x="172" y="382"/>
                  </a:lnTo>
                  <a:lnTo>
                    <a:pt x="177" y="365"/>
                  </a:lnTo>
                  <a:lnTo>
                    <a:pt x="186" y="354"/>
                  </a:lnTo>
                  <a:lnTo>
                    <a:pt x="192" y="341"/>
                  </a:lnTo>
                  <a:lnTo>
                    <a:pt x="198" y="336"/>
                  </a:lnTo>
                  <a:lnTo>
                    <a:pt x="198" y="325"/>
                  </a:lnTo>
                  <a:lnTo>
                    <a:pt x="198" y="313"/>
                  </a:lnTo>
                  <a:lnTo>
                    <a:pt x="201" y="295"/>
                  </a:lnTo>
                  <a:lnTo>
                    <a:pt x="207" y="282"/>
                  </a:lnTo>
                  <a:lnTo>
                    <a:pt x="210" y="264"/>
                  </a:lnTo>
                  <a:lnTo>
                    <a:pt x="212" y="249"/>
                  </a:lnTo>
                  <a:lnTo>
                    <a:pt x="215" y="238"/>
                  </a:lnTo>
                  <a:lnTo>
                    <a:pt x="221" y="233"/>
                  </a:lnTo>
                  <a:lnTo>
                    <a:pt x="221" y="218"/>
                  </a:lnTo>
                  <a:lnTo>
                    <a:pt x="229" y="205"/>
                  </a:lnTo>
                  <a:lnTo>
                    <a:pt x="232" y="196"/>
                  </a:lnTo>
                  <a:lnTo>
                    <a:pt x="244" y="192"/>
                  </a:lnTo>
                  <a:lnTo>
                    <a:pt x="256" y="190"/>
                  </a:lnTo>
                  <a:lnTo>
                    <a:pt x="273" y="192"/>
                  </a:lnTo>
                  <a:lnTo>
                    <a:pt x="284" y="190"/>
                  </a:lnTo>
                  <a:lnTo>
                    <a:pt x="302" y="190"/>
                  </a:lnTo>
                  <a:lnTo>
                    <a:pt x="315" y="190"/>
                  </a:lnTo>
                  <a:lnTo>
                    <a:pt x="330" y="190"/>
                  </a:lnTo>
                  <a:lnTo>
                    <a:pt x="348" y="184"/>
                  </a:lnTo>
                  <a:lnTo>
                    <a:pt x="356" y="179"/>
                  </a:lnTo>
                  <a:lnTo>
                    <a:pt x="356" y="166"/>
                  </a:lnTo>
                  <a:lnTo>
                    <a:pt x="365" y="152"/>
                  </a:lnTo>
                  <a:lnTo>
                    <a:pt x="370" y="129"/>
                  </a:lnTo>
                  <a:lnTo>
                    <a:pt x="382" y="109"/>
                  </a:lnTo>
                  <a:lnTo>
                    <a:pt x="390" y="87"/>
                  </a:lnTo>
                  <a:lnTo>
                    <a:pt x="399" y="69"/>
                  </a:lnTo>
                  <a:lnTo>
                    <a:pt x="402" y="54"/>
                  </a:lnTo>
                  <a:lnTo>
                    <a:pt x="407" y="52"/>
                  </a:lnTo>
                  <a:lnTo>
                    <a:pt x="540" y="0"/>
                  </a:lnTo>
                  <a:lnTo>
                    <a:pt x="540" y="3"/>
                  </a:lnTo>
                  <a:lnTo>
                    <a:pt x="540" y="29"/>
                  </a:lnTo>
                  <a:lnTo>
                    <a:pt x="540" y="41"/>
                  </a:lnTo>
                  <a:lnTo>
                    <a:pt x="540" y="54"/>
                  </a:lnTo>
                  <a:lnTo>
                    <a:pt x="540" y="75"/>
                  </a:lnTo>
                  <a:lnTo>
                    <a:pt x="540" y="95"/>
                  </a:lnTo>
                  <a:lnTo>
                    <a:pt x="540" y="109"/>
                  </a:lnTo>
                  <a:lnTo>
                    <a:pt x="540" y="126"/>
                  </a:lnTo>
                  <a:lnTo>
                    <a:pt x="540" y="144"/>
                  </a:lnTo>
                  <a:lnTo>
                    <a:pt x="540" y="159"/>
                  </a:lnTo>
                  <a:lnTo>
                    <a:pt x="540" y="184"/>
                  </a:lnTo>
                  <a:lnTo>
                    <a:pt x="543" y="198"/>
                  </a:lnTo>
                  <a:lnTo>
                    <a:pt x="536" y="205"/>
                  </a:lnTo>
                  <a:lnTo>
                    <a:pt x="523" y="221"/>
                  </a:lnTo>
                  <a:lnTo>
                    <a:pt x="512" y="230"/>
                  </a:lnTo>
                  <a:lnTo>
                    <a:pt x="503" y="247"/>
                  </a:lnTo>
                  <a:lnTo>
                    <a:pt x="488" y="262"/>
                  </a:lnTo>
                  <a:lnTo>
                    <a:pt x="477" y="282"/>
                  </a:lnTo>
                  <a:lnTo>
                    <a:pt x="459" y="299"/>
                  </a:lnTo>
                  <a:lnTo>
                    <a:pt x="442" y="317"/>
                  </a:lnTo>
                  <a:lnTo>
                    <a:pt x="425" y="336"/>
                  </a:lnTo>
                  <a:lnTo>
                    <a:pt x="411" y="359"/>
                  </a:lnTo>
                  <a:lnTo>
                    <a:pt x="390" y="382"/>
                  </a:lnTo>
                  <a:lnTo>
                    <a:pt x="374" y="405"/>
                  </a:lnTo>
                  <a:lnTo>
                    <a:pt x="356" y="425"/>
                  </a:lnTo>
                  <a:lnTo>
                    <a:pt x="339" y="451"/>
                  </a:lnTo>
                  <a:lnTo>
                    <a:pt x="319" y="471"/>
                  </a:lnTo>
                  <a:lnTo>
                    <a:pt x="298" y="494"/>
                  </a:lnTo>
                  <a:lnTo>
                    <a:pt x="284" y="517"/>
                  </a:lnTo>
                  <a:lnTo>
                    <a:pt x="267" y="540"/>
                  </a:lnTo>
                  <a:lnTo>
                    <a:pt x="247" y="560"/>
                  </a:lnTo>
                  <a:lnTo>
                    <a:pt x="229" y="584"/>
                  </a:lnTo>
                  <a:lnTo>
                    <a:pt x="215" y="604"/>
                  </a:lnTo>
                  <a:lnTo>
                    <a:pt x="201" y="624"/>
                  </a:lnTo>
                  <a:lnTo>
                    <a:pt x="183" y="638"/>
                  </a:lnTo>
                  <a:lnTo>
                    <a:pt x="172" y="652"/>
                  </a:lnTo>
                  <a:lnTo>
                    <a:pt x="164" y="663"/>
                  </a:lnTo>
                  <a:lnTo>
                    <a:pt x="155" y="678"/>
                  </a:lnTo>
                  <a:lnTo>
                    <a:pt x="144" y="692"/>
                  </a:lnTo>
                  <a:lnTo>
                    <a:pt x="140" y="698"/>
                  </a:lnTo>
                  <a:lnTo>
                    <a:pt x="14" y="704"/>
                  </a:lnTo>
                  <a:close/>
                </a:path>
              </a:pathLst>
            </a:custGeom>
            <a:solidFill>
              <a:srgbClr val="857D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36" name="Freeform 89"/>
            <p:cNvSpPr>
              <a:spLocks/>
            </p:cNvSpPr>
            <p:nvPr/>
          </p:nvSpPr>
          <p:spPr bwMode="auto">
            <a:xfrm>
              <a:off x="5094264" y="1857355"/>
              <a:ext cx="592138" cy="658813"/>
            </a:xfrm>
            <a:custGeom>
              <a:avLst/>
              <a:gdLst>
                <a:gd name="T0" fmla="*/ 2147483647 w 1121"/>
                <a:gd name="T1" fmla="*/ 2147483647 h 1246"/>
                <a:gd name="T2" fmla="*/ 2147483647 w 1121"/>
                <a:gd name="T3" fmla="*/ 2147483647 h 1246"/>
                <a:gd name="T4" fmla="*/ 2147483647 w 1121"/>
                <a:gd name="T5" fmla="*/ 2147483647 h 1246"/>
                <a:gd name="T6" fmla="*/ 2147483647 w 1121"/>
                <a:gd name="T7" fmla="*/ 2147483647 h 1246"/>
                <a:gd name="T8" fmla="*/ 2147483647 w 1121"/>
                <a:gd name="T9" fmla="*/ 2147483647 h 1246"/>
                <a:gd name="T10" fmla="*/ 2147483647 w 1121"/>
                <a:gd name="T11" fmla="*/ 2147483647 h 1246"/>
                <a:gd name="T12" fmla="*/ 2147483647 w 1121"/>
                <a:gd name="T13" fmla="*/ 2147483647 h 1246"/>
                <a:gd name="T14" fmla="*/ 2147483647 w 1121"/>
                <a:gd name="T15" fmla="*/ 2147483647 h 1246"/>
                <a:gd name="T16" fmla="*/ 2147483647 w 1121"/>
                <a:gd name="T17" fmla="*/ 2147483647 h 1246"/>
                <a:gd name="T18" fmla="*/ 2147483647 w 1121"/>
                <a:gd name="T19" fmla="*/ 2147483647 h 1246"/>
                <a:gd name="T20" fmla="*/ 2147483647 w 1121"/>
                <a:gd name="T21" fmla="*/ 2147483647 h 1246"/>
                <a:gd name="T22" fmla="*/ 2147483647 w 1121"/>
                <a:gd name="T23" fmla="*/ 2147483647 h 1246"/>
                <a:gd name="T24" fmla="*/ 2147483647 w 1121"/>
                <a:gd name="T25" fmla="*/ 2147483647 h 1246"/>
                <a:gd name="T26" fmla="*/ 2147483647 w 1121"/>
                <a:gd name="T27" fmla="*/ 2147483647 h 1246"/>
                <a:gd name="T28" fmla="*/ 2147483647 w 1121"/>
                <a:gd name="T29" fmla="*/ 2147483647 h 1246"/>
                <a:gd name="T30" fmla="*/ 2147483647 w 1121"/>
                <a:gd name="T31" fmla="*/ 2147483647 h 1246"/>
                <a:gd name="T32" fmla="*/ 2147483647 w 1121"/>
                <a:gd name="T33" fmla="*/ 2147483647 h 1246"/>
                <a:gd name="T34" fmla="*/ 2147483647 w 1121"/>
                <a:gd name="T35" fmla="*/ 2147483647 h 1246"/>
                <a:gd name="T36" fmla="*/ 2147483647 w 1121"/>
                <a:gd name="T37" fmla="*/ 2147483647 h 1246"/>
                <a:gd name="T38" fmla="*/ 2147483647 w 1121"/>
                <a:gd name="T39" fmla="*/ 2147483647 h 1246"/>
                <a:gd name="T40" fmla="*/ 2147483647 w 1121"/>
                <a:gd name="T41" fmla="*/ 2147483647 h 1246"/>
                <a:gd name="T42" fmla="*/ 2147483647 w 1121"/>
                <a:gd name="T43" fmla="*/ 2147483647 h 1246"/>
                <a:gd name="T44" fmla="*/ 2147483647 w 1121"/>
                <a:gd name="T45" fmla="*/ 2147483647 h 1246"/>
                <a:gd name="T46" fmla="*/ 2147483647 w 1121"/>
                <a:gd name="T47" fmla="*/ 2147483647 h 1246"/>
                <a:gd name="T48" fmla="*/ 2147483647 w 1121"/>
                <a:gd name="T49" fmla="*/ 2147483647 h 1246"/>
                <a:gd name="T50" fmla="*/ 2147483647 w 1121"/>
                <a:gd name="T51" fmla="*/ 2147483647 h 1246"/>
                <a:gd name="T52" fmla="*/ 2147483647 w 1121"/>
                <a:gd name="T53" fmla="*/ 2147483647 h 1246"/>
                <a:gd name="T54" fmla="*/ 2147483647 w 1121"/>
                <a:gd name="T55" fmla="*/ 2147483647 h 1246"/>
                <a:gd name="T56" fmla="*/ 2147483647 w 1121"/>
                <a:gd name="T57" fmla="*/ 2147483647 h 1246"/>
                <a:gd name="T58" fmla="*/ 2147483647 w 1121"/>
                <a:gd name="T59" fmla="*/ 2147483647 h 1246"/>
                <a:gd name="T60" fmla="*/ 2147483647 w 1121"/>
                <a:gd name="T61" fmla="*/ 2147483647 h 1246"/>
                <a:gd name="T62" fmla="*/ 2147483647 w 1121"/>
                <a:gd name="T63" fmla="*/ 2147483647 h 1246"/>
                <a:gd name="T64" fmla="*/ 2147483647 w 1121"/>
                <a:gd name="T65" fmla="*/ 2147483647 h 1246"/>
                <a:gd name="T66" fmla="*/ 2147483647 w 1121"/>
                <a:gd name="T67" fmla="*/ 2147483647 h 1246"/>
                <a:gd name="T68" fmla="*/ 2147483647 w 1121"/>
                <a:gd name="T69" fmla="*/ 2147483647 h 1246"/>
                <a:gd name="T70" fmla="*/ 2147483647 w 1121"/>
                <a:gd name="T71" fmla="*/ 2147483647 h 1246"/>
                <a:gd name="T72" fmla="*/ 2147483647 w 1121"/>
                <a:gd name="T73" fmla="*/ 2147483647 h 1246"/>
                <a:gd name="T74" fmla="*/ 2147483647 w 1121"/>
                <a:gd name="T75" fmla="*/ 2147483647 h 1246"/>
                <a:gd name="T76" fmla="*/ 2147483647 w 1121"/>
                <a:gd name="T77" fmla="*/ 2147483647 h 1246"/>
                <a:gd name="T78" fmla="*/ 2147483647 w 1121"/>
                <a:gd name="T79" fmla="*/ 2147483647 h 1246"/>
                <a:gd name="T80" fmla="*/ 2147483647 w 1121"/>
                <a:gd name="T81" fmla="*/ 2147483647 h 1246"/>
                <a:gd name="T82" fmla="*/ 2147483647 w 1121"/>
                <a:gd name="T83" fmla="*/ 2147483647 h 1246"/>
                <a:gd name="T84" fmla="*/ 0 w 1121"/>
                <a:gd name="T85" fmla="*/ 2147483647 h 1246"/>
                <a:gd name="T86" fmla="*/ 0 w 1121"/>
                <a:gd name="T87" fmla="*/ 2147483647 h 1246"/>
                <a:gd name="T88" fmla="*/ 2147483647 w 1121"/>
                <a:gd name="T89" fmla="*/ 2147483647 h 1246"/>
                <a:gd name="T90" fmla="*/ 2147483647 w 1121"/>
                <a:gd name="T91" fmla="*/ 2147483647 h 1246"/>
                <a:gd name="T92" fmla="*/ 2147483647 w 1121"/>
                <a:gd name="T93" fmla="*/ 2147483647 h 1246"/>
                <a:gd name="T94" fmla="*/ 2147483647 w 1121"/>
                <a:gd name="T95" fmla="*/ 2147483647 h 1246"/>
                <a:gd name="T96" fmla="*/ 2147483647 w 1121"/>
                <a:gd name="T97" fmla="*/ 2147483647 h 1246"/>
                <a:gd name="T98" fmla="*/ 2147483647 w 1121"/>
                <a:gd name="T99" fmla="*/ 2147483647 h 1246"/>
                <a:gd name="T100" fmla="*/ 2147483647 w 1121"/>
                <a:gd name="T101" fmla="*/ 2147483647 h 1246"/>
                <a:gd name="T102" fmla="*/ 2147483647 w 1121"/>
                <a:gd name="T103" fmla="*/ 2147483647 h 124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21"/>
                <a:gd name="T157" fmla="*/ 0 h 1246"/>
                <a:gd name="T158" fmla="*/ 1121 w 1121"/>
                <a:gd name="T159" fmla="*/ 1246 h 124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21" h="1246">
                  <a:moveTo>
                    <a:pt x="305" y="0"/>
                  </a:moveTo>
                  <a:lnTo>
                    <a:pt x="313" y="2"/>
                  </a:lnTo>
                  <a:lnTo>
                    <a:pt x="322" y="8"/>
                  </a:lnTo>
                  <a:lnTo>
                    <a:pt x="339" y="20"/>
                  </a:lnTo>
                  <a:lnTo>
                    <a:pt x="357" y="28"/>
                  </a:lnTo>
                  <a:lnTo>
                    <a:pt x="379" y="39"/>
                  </a:lnTo>
                  <a:lnTo>
                    <a:pt x="403" y="51"/>
                  </a:lnTo>
                  <a:lnTo>
                    <a:pt x="425" y="66"/>
                  </a:lnTo>
                  <a:lnTo>
                    <a:pt x="449" y="77"/>
                  </a:lnTo>
                  <a:lnTo>
                    <a:pt x="471" y="88"/>
                  </a:lnTo>
                  <a:lnTo>
                    <a:pt x="495" y="100"/>
                  </a:lnTo>
                  <a:lnTo>
                    <a:pt x="521" y="112"/>
                  </a:lnTo>
                  <a:lnTo>
                    <a:pt x="537" y="120"/>
                  </a:lnTo>
                  <a:lnTo>
                    <a:pt x="558" y="129"/>
                  </a:lnTo>
                  <a:lnTo>
                    <a:pt x="572" y="134"/>
                  </a:lnTo>
                  <a:lnTo>
                    <a:pt x="587" y="143"/>
                  </a:lnTo>
                  <a:lnTo>
                    <a:pt x="607" y="143"/>
                  </a:lnTo>
                  <a:lnTo>
                    <a:pt x="635" y="146"/>
                  </a:lnTo>
                  <a:lnTo>
                    <a:pt x="650" y="146"/>
                  </a:lnTo>
                  <a:lnTo>
                    <a:pt x="668" y="146"/>
                  </a:lnTo>
                  <a:lnTo>
                    <a:pt x="684" y="146"/>
                  </a:lnTo>
                  <a:lnTo>
                    <a:pt x="701" y="146"/>
                  </a:lnTo>
                  <a:lnTo>
                    <a:pt x="716" y="146"/>
                  </a:lnTo>
                  <a:lnTo>
                    <a:pt x="733" y="146"/>
                  </a:lnTo>
                  <a:lnTo>
                    <a:pt x="747" y="146"/>
                  </a:lnTo>
                  <a:lnTo>
                    <a:pt x="762" y="146"/>
                  </a:lnTo>
                  <a:lnTo>
                    <a:pt x="779" y="154"/>
                  </a:lnTo>
                  <a:lnTo>
                    <a:pt x="791" y="171"/>
                  </a:lnTo>
                  <a:lnTo>
                    <a:pt x="788" y="189"/>
                  </a:lnTo>
                  <a:lnTo>
                    <a:pt x="784" y="206"/>
                  </a:lnTo>
                  <a:lnTo>
                    <a:pt x="776" y="221"/>
                  </a:lnTo>
                  <a:lnTo>
                    <a:pt x="773" y="237"/>
                  </a:lnTo>
                  <a:lnTo>
                    <a:pt x="764" y="250"/>
                  </a:lnTo>
                  <a:lnTo>
                    <a:pt x="767" y="261"/>
                  </a:lnTo>
                  <a:lnTo>
                    <a:pt x="773" y="267"/>
                  </a:lnTo>
                  <a:lnTo>
                    <a:pt x="791" y="276"/>
                  </a:lnTo>
                  <a:lnTo>
                    <a:pt x="808" y="276"/>
                  </a:lnTo>
                  <a:lnTo>
                    <a:pt x="825" y="272"/>
                  </a:lnTo>
                  <a:lnTo>
                    <a:pt x="843" y="267"/>
                  </a:lnTo>
                  <a:lnTo>
                    <a:pt x="863" y="261"/>
                  </a:lnTo>
                  <a:lnTo>
                    <a:pt x="876" y="252"/>
                  </a:lnTo>
                  <a:lnTo>
                    <a:pt x="891" y="252"/>
                  </a:lnTo>
                  <a:lnTo>
                    <a:pt x="905" y="255"/>
                  </a:lnTo>
                  <a:lnTo>
                    <a:pt x="920" y="267"/>
                  </a:lnTo>
                  <a:lnTo>
                    <a:pt x="942" y="287"/>
                  </a:lnTo>
                  <a:lnTo>
                    <a:pt x="968" y="304"/>
                  </a:lnTo>
                  <a:lnTo>
                    <a:pt x="992" y="315"/>
                  </a:lnTo>
                  <a:lnTo>
                    <a:pt x="1021" y="335"/>
                  </a:lnTo>
                  <a:lnTo>
                    <a:pt x="1032" y="344"/>
                  </a:lnTo>
                  <a:lnTo>
                    <a:pt x="1049" y="364"/>
                  </a:lnTo>
                  <a:lnTo>
                    <a:pt x="1064" y="384"/>
                  </a:lnTo>
                  <a:lnTo>
                    <a:pt x="1078" y="407"/>
                  </a:lnTo>
                  <a:lnTo>
                    <a:pt x="1086" y="427"/>
                  </a:lnTo>
                  <a:lnTo>
                    <a:pt x="1098" y="447"/>
                  </a:lnTo>
                  <a:lnTo>
                    <a:pt x="1104" y="467"/>
                  </a:lnTo>
                  <a:lnTo>
                    <a:pt x="1106" y="484"/>
                  </a:lnTo>
                  <a:lnTo>
                    <a:pt x="1104" y="497"/>
                  </a:lnTo>
                  <a:lnTo>
                    <a:pt x="1109" y="511"/>
                  </a:lnTo>
                  <a:lnTo>
                    <a:pt x="1115" y="528"/>
                  </a:lnTo>
                  <a:lnTo>
                    <a:pt x="1121" y="548"/>
                  </a:lnTo>
                  <a:lnTo>
                    <a:pt x="1121" y="565"/>
                  </a:lnTo>
                  <a:lnTo>
                    <a:pt x="1121" y="585"/>
                  </a:lnTo>
                  <a:lnTo>
                    <a:pt x="1113" y="600"/>
                  </a:lnTo>
                  <a:lnTo>
                    <a:pt x="1101" y="614"/>
                  </a:lnTo>
                  <a:lnTo>
                    <a:pt x="1080" y="620"/>
                  </a:lnTo>
                  <a:lnTo>
                    <a:pt x="1064" y="629"/>
                  </a:lnTo>
                  <a:lnTo>
                    <a:pt x="1047" y="634"/>
                  </a:lnTo>
                  <a:lnTo>
                    <a:pt x="1034" y="642"/>
                  </a:lnTo>
                  <a:lnTo>
                    <a:pt x="1012" y="655"/>
                  </a:lnTo>
                  <a:lnTo>
                    <a:pt x="1001" y="680"/>
                  </a:lnTo>
                  <a:lnTo>
                    <a:pt x="994" y="695"/>
                  </a:lnTo>
                  <a:lnTo>
                    <a:pt x="988" y="709"/>
                  </a:lnTo>
                  <a:lnTo>
                    <a:pt x="983" y="723"/>
                  </a:lnTo>
                  <a:lnTo>
                    <a:pt x="980" y="734"/>
                  </a:lnTo>
                  <a:lnTo>
                    <a:pt x="972" y="743"/>
                  </a:lnTo>
                  <a:lnTo>
                    <a:pt x="963" y="758"/>
                  </a:lnTo>
                  <a:lnTo>
                    <a:pt x="948" y="758"/>
                  </a:lnTo>
                  <a:lnTo>
                    <a:pt x="934" y="760"/>
                  </a:lnTo>
                  <a:lnTo>
                    <a:pt x="909" y="758"/>
                  </a:lnTo>
                  <a:lnTo>
                    <a:pt x="885" y="752"/>
                  </a:lnTo>
                  <a:lnTo>
                    <a:pt x="859" y="749"/>
                  </a:lnTo>
                  <a:lnTo>
                    <a:pt x="837" y="749"/>
                  </a:lnTo>
                  <a:lnTo>
                    <a:pt x="810" y="747"/>
                  </a:lnTo>
                  <a:lnTo>
                    <a:pt x="797" y="752"/>
                  </a:lnTo>
                  <a:lnTo>
                    <a:pt x="788" y="758"/>
                  </a:lnTo>
                  <a:lnTo>
                    <a:pt x="791" y="775"/>
                  </a:lnTo>
                  <a:lnTo>
                    <a:pt x="797" y="798"/>
                  </a:lnTo>
                  <a:lnTo>
                    <a:pt x="804" y="813"/>
                  </a:lnTo>
                  <a:lnTo>
                    <a:pt x="817" y="813"/>
                  </a:lnTo>
                  <a:lnTo>
                    <a:pt x="843" y="813"/>
                  </a:lnTo>
                  <a:lnTo>
                    <a:pt x="865" y="813"/>
                  </a:lnTo>
                  <a:lnTo>
                    <a:pt x="891" y="824"/>
                  </a:lnTo>
                  <a:lnTo>
                    <a:pt x="905" y="826"/>
                  </a:lnTo>
                  <a:lnTo>
                    <a:pt x="926" y="839"/>
                  </a:lnTo>
                  <a:lnTo>
                    <a:pt x="934" y="839"/>
                  </a:lnTo>
                  <a:lnTo>
                    <a:pt x="946" y="844"/>
                  </a:lnTo>
                  <a:lnTo>
                    <a:pt x="960" y="852"/>
                  </a:lnTo>
                  <a:lnTo>
                    <a:pt x="975" y="859"/>
                  </a:lnTo>
                  <a:lnTo>
                    <a:pt x="997" y="867"/>
                  </a:lnTo>
                  <a:lnTo>
                    <a:pt x="1014" y="878"/>
                  </a:lnTo>
                  <a:lnTo>
                    <a:pt x="1026" y="890"/>
                  </a:lnTo>
                  <a:lnTo>
                    <a:pt x="1032" y="898"/>
                  </a:lnTo>
                  <a:lnTo>
                    <a:pt x="1029" y="907"/>
                  </a:lnTo>
                  <a:lnTo>
                    <a:pt x="1023" y="918"/>
                  </a:lnTo>
                  <a:lnTo>
                    <a:pt x="1012" y="931"/>
                  </a:lnTo>
                  <a:lnTo>
                    <a:pt x="1001" y="947"/>
                  </a:lnTo>
                  <a:lnTo>
                    <a:pt x="980" y="964"/>
                  </a:lnTo>
                  <a:lnTo>
                    <a:pt x="963" y="984"/>
                  </a:lnTo>
                  <a:lnTo>
                    <a:pt x="937" y="1002"/>
                  </a:lnTo>
                  <a:lnTo>
                    <a:pt x="914" y="1023"/>
                  </a:lnTo>
                  <a:lnTo>
                    <a:pt x="889" y="1036"/>
                  </a:lnTo>
                  <a:lnTo>
                    <a:pt x="868" y="1047"/>
                  </a:lnTo>
                  <a:lnTo>
                    <a:pt x="850" y="1047"/>
                  </a:lnTo>
                  <a:lnTo>
                    <a:pt x="843" y="1047"/>
                  </a:lnTo>
                  <a:lnTo>
                    <a:pt x="834" y="1036"/>
                  </a:lnTo>
                  <a:lnTo>
                    <a:pt x="830" y="1025"/>
                  </a:lnTo>
                  <a:lnTo>
                    <a:pt x="828" y="1014"/>
                  </a:lnTo>
                  <a:lnTo>
                    <a:pt x="830" y="999"/>
                  </a:lnTo>
                  <a:lnTo>
                    <a:pt x="834" y="984"/>
                  </a:lnTo>
                  <a:lnTo>
                    <a:pt x="843" y="970"/>
                  </a:lnTo>
                  <a:lnTo>
                    <a:pt x="850" y="959"/>
                  </a:lnTo>
                  <a:lnTo>
                    <a:pt x="865" y="956"/>
                  </a:lnTo>
                  <a:lnTo>
                    <a:pt x="885" y="936"/>
                  </a:lnTo>
                  <a:lnTo>
                    <a:pt x="900" y="918"/>
                  </a:lnTo>
                  <a:lnTo>
                    <a:pt x="896" y="896"/>
                  </a:lnTo>
                  <a:lnTo>
                    <a:pt x="876" y="892"/>
                  </a:lnTo>
                  <a:lnTo>
                    <a:pt x="848" y="881"/>
                  </a:lnTo>
                  <a:lnTo>
                    <a:pt x="825" y="878"/>
                  </a:lnTo>
                  <a:lnTo>
                    <a:pt x="813" y="876"/>
                  </a:lnTo>
                  <a:lnTo>
                    <a:pt x="804" y="878"/>
                  </a:lnTo>
                  <a:lnTo>
                    <a:pt x="793" y="890"/>
                  </a:lnTo>
                  <a:lnTo>
                    <a:pt x="784" y="905"/>
                  </a:lnTo>
                  <a:lnTo>
                    <a:pt x="773" y="910"/>
                  </a:lnTo>
                  <a:lnTo>
                    <a:pt x="756" y="918"/>
                  </a:lnTo>
                  <a:lnTo>
                    <a:pt x="736" y="931"/>
                  </a:lnTo>
                  <a:lnTo>
                    <a:pt x="712" y="936"/>
                  </a:lnTo>
                  <a:lnTo>
                    <a:pt x="687" y="944"/>
                  </a:lnTo>
                  <a:lnTo>
                    <a:pt x="659" y="947"/>
                  </a:lnTo>
                  <a:lnTo>
                    <a:pt x="641" y="951"/>
                  </a:lnTo>
                  <a:lnTo>
                    <a:pt x="627" y="956"/>
                  </a:lnTo>
                  <a:lnTo>
                    <a:pt x="609" y="959"/>
                  </a:lnTo>
                  <a:lnTo>
                    <a:pt x="595" y="959"/>
                  </a:lnTo>
                  <a:lnTo>
                    <a:pt x="578" y="959"/>
                  </a:lnTo>
                  <a:lnTo>
                    <a:pt x="561" y="959"/>
                  </a:lnTo>
                  <a:lnTo>
                    <a:pt x="546" y="959"/>
                  </a:lnTo>
                  <a:lnTo>
                    <a:pt x="532" y="962"/>
                  </a:lnTo>
                  <a:lnTo>
                    <a:pt x="500" y="962"/>
                  </a:lnTo>
                  <a:lnTo>
                    <a:pt x="477" y="962"/>
                  </a:lnTo>
                  <a:lnTo>
                    <a:pt x="454" y="959"/>
                  </a:lnTo>
                  <a:lnTo>
                    <a:pt x="438" y="956"/>
                  </a:lnTo>
                  <a:lnTo>
                    <a:pt x="425" y="947"/>
                  </a:lnTo>
                  <a:lnTo>
                    <a:pt x="425" y="944"/>
                  </a:lnTo>
                  <a:lnTo>
                    <a:pt x="423" y="918"/>
                  </a:lnTo>
                  <a:lnTo>
                    <a:pt x="423" y="896"/>
                  </a:lnTo>
                  <a:lnTo>
                    <a:pt x="423" y="867"/>
                  </a:lnTo>
                  <a:lnTo>
                    <a:pt x="423" y="841"/>
                  </a:lnTo>
                  <a:lnTo>
                    <a:pt x="420" y="815"/>
                  </a:lnTo>
                  <a:lnTo>
                    <a:pt x="420" y="793"/>
                  </a:lnTo>
                  <a:lnTo>
                    <a:pt x="414" y="772"/>
                  </a:lnTo>
                  <a:lnTo>
                    <a:pt x="408" y="760"/>
                  </a:lnTo>
                  <a:lnTo>
                    <a:pt x="397" y="743"/>
                  </a:lnTo>
                  <a:lnTo>
                    <a:pt x="388" y="743"/>
                  </a:lnTo>
                  <a:lnTo>
                    <a:pt x="383" y="743"/>
                  </a:lnTo>
                  <a:lnTo>
                    <a:pt x="377" y="747"/>
                  </a:lnTo>
                  <a:lnTo>
                    <a:pt x="365" y="752"/>
                  </a:lnTo>
                  <a:lnTo>
                    <a:pt x="357" y="769"/>
                  </a:lnTo>
                  <a:lnTo>
                    <a:pt x="339" y="775"/>
                  </a:lnTo>
                  <a:lnTo>
                    <a:pt x="324" y="793"/>
                  </a:lnTo>
                  <a:lnTo>
                    <a:pt x="311" y="809"/>
                  </a:lnTo>
                  <a:lnTo>
                    <a:pt x="302" y="830"/>
                  </a:lnTo>
                  <a:lnTo>
                    <a:pt x="293" y="850"/>
                  </a:lnTo>
                  <a:lnTo>
                    <a:pt x="287" y="876"/>
                  </a:lnTo>
                  <a:lnTo>
                    <a:pt x="287" y="885"/>
                  </a:lnTo>
                  <a:lnTo>
                    <a:pt x="287" y="898"/>
                  </a:lnTo>
                  <a:lnTo>
                    <a:pt x="287" y="918"/>
                  </a:lnTo>
                  <a:lnTo>
                    <a:pt x="293" y="933"/>
                  </a:lnTo>
                  <a:lnTo>
                    <a:pt x="300" y="959"/>
                  </a:lnTo>
                  <a:lnTo>
                    <a:pt x="305" y="984"/>
                  </a:lnTo>
                  <a:lnTo>
                    <a:pt x="311" y="1002"/>
                  </a:lnTo>
                  <a:lnTo>
                    <a:pt x="316" y="1023"/>
                  </a:lnTo>
                  <a:lnTo>
                    <a:pt x="322" y="1047"/>
                  </a:lnTo>
                  <a:lnTo>
                    <a:pt x="320" y="1067"/>
                  </a:lnTo>
                  <a:lnTo>
                    <a:pt x="308" y="1076"/>
                  </a:lnTo>
                  <a:lnTo>
                    <a:pt x="296" y="1089"/>
                  </a:lnTo>
                  <a:lnTo>
                    <a:pt x="282" y="1100"/>
                  </a:lnTo>
                  <a:lnTo>
                    <a:pt x="267" y="1113"/>
                  </a:lnTo>
                  <a:lnTo>
                    <a:pt x="250" y="1126"/>
                  </a:lnTo>
                  <a:lnTo>
                    <a:pt x="239" y="1139"/>
                  </a:lnTo>
                  <a:lnTo>
                    <a:pt x="228" y="1154"/>
                  </a:lnTo>
                  <a:lnTo>
                    <a:pt x="228" y="1168"/>
                  </a:lnTo>
                  <a:lnTo>
                    <a:pt x="228" y="1183"/>
                  </a:lnTo>
                  <a:lnTo>
                    <a:pt x="230" y="1198"/>
                  </a:lnTo>
                  <a:lnTo>
                    <a:pt x="232" y="1212"/>
                  </a:lnTo>
                  <a:lnTo>
                    <a:pt x="239" y="1231"/>
                  </a:lnTo>
                  <a:lnTo>
                    <a:pt x="241" y="1246"/>
                  </a:lnTo>
                  <a:lnTo>
                    <a:pt x="228" y="1240"/>
                  </a:lnTo>
                  <a:lnTo>
                    <a:pt x="213" y="1226"/>
                  </a:lnTo>
                  <a:lnTo>
                    <a:pt x="204" y="1212"/>
                  </a:lnTo>
                  <a:lnTo>
                    <a:pt x="199" y="1198"/>
                  </a:lnTo>
                  <a:lnTo>
                    <a:pt x="195" y="1183"/>
                  </a:lnTo>
                  <a:lnTo>
                    <a:pt x="190" y="1166"/>
                  </a:lnTo>
                  <a:lnTo>
                    <a:pt x="184" y="1154"/>
                  </a:lnTo>
                  <a:lnTo>
                    <a:pt x="175" y="1143"/>
                  </a:lnTo>
                  <a:lnTo>
                    <a:pt x="170" y="1143"/>
                  </a:lnTo>
                  <a:lnTo>
                    <a:pt x="153" y="1143"/>
                  </a:lnTo>
                  <a:lnTo>
                    <a:pt x="138" y="1143"/>
                  </a:lnTo>
                  <a:lnTo>
                    <a:pt x="121" y="1146"/>
                  </a:lnTo>
                  <a:lnTo>
                    <a:pt x="109" y="1154"/>
                  </a:lnTo>
                  <a:lnTo>
                    <a:pt x="83" y="1157"/>
                  </a:lnTo>
                  <a:lnTo>
                    <a:pt x="75" y="1166"/>
                  </a:lnTo>
                  <a:lnTo>
                    <a:pt x="6" y="1054"/>
                  </a:lnTo>
                  <a:lnTo>
                    <a:pt x="4" y="1047"/>
                  </a:lnTo>
                  <a:lnTo>
                    <a:pt x="4" y="1039"/>
                  </a:lnTo>
                  <a:lnTo>
                    <a:pt x="0" y="1023"/>
                  </a:lnTo>
                  <a:lnTo>
                    <a:pt x="0" y="1005"/>
                  </a:lnTo>
                  <a:lnTo>
                    <a:pt x="0" y="990"/>
                  </a:lnTo>
                  <a:lnTo>
                    <a:pt x="0" y="977"/>
                  </a:lnTo>
                  <a:lnTo>
                    <a:pt x="0" y="959"/>
                  </a:lnTo>
                  <a:lnTo>
                    <a:pt x="0" y="944"/>
                  </a:lnTo>
                  <a:lnTo>
                    <a:pt x="0" y="924"/>
                  </a:lnTo>
                  <a:lnTo>
                    <a:pt x="0" y="907"/>
                  </a:lnTo>
                  <a:lnTo>
                    <a:pt x="0" y="890"/>
                  </a:lnTo>
                  <a:lnTo>
                    <a:pt x="4" y="867"/>
                  </a:lnTo>
                  <a:lnTo>
                    <a:pt x="4" y="844"/>
                  </a:lnTo>
                  <a:lnTo>
                    <a:pt x="4" y="824"/>
                  </a:lnTo>
                  <a:lnTo>
                    <a:pt x="6" y="798"/>
                  </a:lnTo>
                  <a:lnTo>
                    <a:pt x="9" y="772"/>
                  </a:lnTo>
                  <a:lnTo>
                    <a:pt x="9" y="747"/>
                  </a:lnTo>
                  <a:lnTo>
                    <a:pt x="11" y="723"/>
                  </a:lnTo>
                  <a:lnTo>
                    <a:pt x="15" y="697"/>
                  </a:lnTo>
                  <a:lnTo>
                    <a:pt x="20" y="675"/>
                  </a:lnTo>
                  <a:lnTo>
                    <a:pt x="24" y="646"/>
                  </a:lnTo>
                  <a:lnTo>
                    <a:pt x="29" y="617"/>
                  </a:lnTo>
                  <a:lnTo>
                    <a:pt x="32" y="588"/>
                  </a:lnTo>
                  <a:lnTo>
                    <a:pt x="41" y="563"/>
                  </a:lnTo>
                  <a:lnTo>
                    <a:pt x="46" y="534"/>
                  </a:lnTo>
                  <a:lnTo>
                    <a:pt x="55" y="508"/>
                  </a:lnTo>
                  <a:lnTo>
                    <a:pt x="63" y="476"/>
                  </a:lnTo>
                  <a:lnTo>
                    <a:pt x="75" y="451"/>
                  </a:lnTo>
                  <a:lnTo>
                    <a:pt x="83" y="421"/>
                  </a:lnTo>
                  <a:lnTo>
                    <a:pt x="92" y="392"/>
                  </a:lnTo>
                  <a:lnTo>
                    <a:pt x="101" y="366"/>
                  </a:lnTo>
                  <a:lnTo>
                    <a:pt x="109" y="342"/>
                  </a:lnTo>
                  <a:lnTo>
                    <a:pt x="118" y="315"/>
                  </a:lnTo>
                  <a:lnTo>
                    <a:pt x="127" y="289"/>
                  </a:lnTo>
                  <a:lnTo>
                    <a:pt x="136" y="267"/>
                  </a:lnTo>
                  <a:lnTo>
                    <a:pt x="147" y="246"/>
                  </a:lnTo>
                  <a:lnTo>
                    <a:pt x="155" y="223"/>
                  </a:lnTo>
                  <a:lnTo>
                    <a:pt x="164" y="204"/>
                  </a:lnTo>
                  <a:lnTo>
                    <a:pt x="173" y="184"/>
                  </a:lnTo>
                  <a:lnTo>
                    <a:pt x="184" y="166"/>
                  </a:lnTo>
                  <a:lnTo>
                    <a:pt x="193" y="149"/>
                  </a:lnTo>
                  <a:lnTo>
                    <a:pt x="201" y="134"/>
                  </a:lnTo>
                  <a:lnTo>
                    <a:pt x="210" y="120"/>
                  </a:lnTo>
                  <a:lnTo>
                    <a:pt x="221" y="108"/>
                  </a:lnTo>
                  <a:lnTo>
                    <a:pt x="228" y="92"/>
                  </a:lnTo>
                  <a:lnTo>
                    <a:pt x="236" y="79"/>
                  </a:lnTo>
                  <a:lnTo>
                    <a:pt x="245" y="66"/>
                  </a:lnTo>
                  <a:lnTo>
                    <a:pt x="254" y="57"/>
                  </a:lnTo>
                  <a:lnTo>
                    <a:pt x="265" y="39"/>
                  </a:lnTo>
                  <a:lnTo>
                    <a:pt x="278" y="25"/>
                  </a:lnTo>
                  <a:lnTo>
                    <a:pt x="296" y="5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EFEB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37" name="Freeform 90"/>
            <p:cNvSpPr>
              <a:spLocks/>
            </p:cNvSpPr>
            <p:nvPr/>
          </p:nvSpPr>
          <p:spPr bwMode="auto">
            <a:xfrm>
              <a:off x="5094264" y="1857355"/>
              <a:ext cx="592138" cy="658813"/>
            </a:xfrm>
            <a:custGeom>
              <a:avLst/>
              <a:gdLst>
                <a:gd name="T0" fmla="*/ 2147483647 w 1121"/>
                <a:gd name="T1" fmla="*/ 2147483647 h 1246"/>
                <a:gd name="T2" fmla="*/ 2147483647 w 1121"/>
                <a:gd name="T3" fmla="*/ 2147483647 h 1246"/>
                <a:gd name="T4" fmla="*/ 2147483647 w 1121"/>
                <a:gd name="T5" fmla="*/ 2147483647 h 1246"/>
                <a:gd name="T6" fmla="*/ 2147483647 w 1121"/>
                <a:gd name="T7" fmla="*/ 2147483647 h 1246"/>
                <a:gd name="T8" fmla="*/ 2147483647 w 1121"/>
                <a:gd name="T9" fmla="*/ 2147483647 h 1246"/>
                <a:gd name="T10" fmla="*/ 2147483647 w 1121"/>
                <a:gd name="T11" fmla="*/ 2147483647 h 1246"/>
                <a:gd name="T12" fmla="*/ 2147483647 w 1121"/>
                <a:gd name="T13" fmla="*/ 2147483647 h 1246"/>
                <a:gd name="T14" fmla="*/ 2147483647 w 1121"/>
                <a:gd name="T15" fmla="*/ 2147483647 h 1246"/>
                <a:gd name="T16" fmla="*/ 2147483647 w 1121"/>
                <a:gd name="T17" fmla="*/ 2147483647 h 1246"/>
                <a:gd name="T18" fmla="*/ 2147483647 w 1121"/>
                <a:gd name="T19" fmla="*/ 2147483647 h 1246"/>
                <a:gd name="T20" fmla="*/ 2147483647 w 1121"/>
                <a:gd name="T21" fmla="*/ 2147483647 h 1246"/>
                <a:gd name="T22" fmla="*/ 2147483647 w 1121"/>
                <a:gd name="T23" fmla="*/ 2147483647 h 1246"/>
                <a:gd name="T24" fmla="*/ 2147483647 w 1121"/>
                <a:gd name="T25" fmla="*/ 2147483647 h 1246"/>
                <a:gd name="T26" fmla="*/ 2147483647 w 1121"/>
                <a:gd name="T27" fmla="*/ 2147483647 h 1246"/>
                <a:gd name="T28" fmla="*/ 2147483647 w 1121"/>
                <a:gd name="T29" fmla="*/ 2147483647 h 1246"/>
                <a:gd name="T30" fmla="*/ 2147483647 w 1121"/>
                <a:gd name="T31" fmla="*/ 2147483647 h 1246"/>
                <a:gd name="T32" fmla="*/ 2147483647 w 1121"/>
                <a:gd name="T33" fmla="*/ 2147483647 h 1246"/>
                <a:gd name="T34" fmla="*/ 2147483647 w 1121"/>
                <a:gd name="T35" fmla="*/ 2147483647 h 1246"/>
                <a:gd name="T36" fmla="*/ 2147483647 w 1121"/>
                <a:gd name="T37" fmla="*/ 2147483647 h 1246"/>
                <a:gd name="T38" fmla="*/ 2147483647 w 1121"/>
                <a:gd name="T39" fmla="*/ 2147483647 h 1246"/>
                <a:gd name="T40" fmla="*/ 2147483647 w 1121"/>
                <a:gd name="T41" fmla="*/ 2147483647 h 1246"/>
                <a:gd name="T42" fmla="*/ 2147483647 w 1121"/>
                <a:gd name="T43" fmla="*/ 2147483647 h 1246"/>
                <a:gd name="T44" fmla="*/ 2147483647 w 1121"/>
                <a:gd name="T45" fmla="*/ 2147483647 h 1246"/>
                <a:gd name="T46" fmla="*/ 2147483647 w 1121"/>
                <a:gd name="T47" fmla="*/ 2147483647 h 1246"/>
                <a:gd name="T48" fmla="*/ 2147483647 w 1121"/>
                <a:gd name="T49" fmla="*/ 2147483647 h 1246"/>
                <a:gd name="T50" fmla="*/ 2147483647 w 1121"/>
                <a:gd name="T51" fmla="*/ 2147483647 h 1246"/>
                <a:gd name="T52" fmla="*/ 2147483647 w 1121"/>
                <a:gd name="T53" fmla="*/ 2147483647 h 1246"/>
                <a:gd name="T54" fmla="*/ 2147483647 w 1121"/>
                <a:gd name="T55" fmla="*/ 2147483647 h 1246"/>
                <a:gd name="T56" fmla="*/ 2147483647 w 1121"/>
                <a:gd name="T57" fmla="*/ 2147483647 h 1246"/>
                <a:gd name="T58" fmla="*/ 2147483647 w 1121"/>
                <a:gd name="T59" fmla="*/ 2147483647 h 1246"/>
                <a:gd name="T60" fmla="*/ 2147483647 w 1121"/>
                <a:gd name="T61" fmla="*/ 2147483647 h 1246"/>
                <a:gd name="T62" fmla="*/ 2147483647 w 1121"/>
                <a:gd name="T63" fmla="*/ 2147483647 h 1246"/>
                <a:gd name="T64" fmla="*/ 2147483647 w 1121"/>
                <a:gd name="T65" fmla="*/ 2147483647 h 1246"/>
                <a:gd name="T66" fmla="*/ 2147483647 w 1121"/>
                <a:gd name="T67" fmla="*/ 2147483647 h 1246"/>
                <a:gd name="T68" fmla="*/ 2147483647 w 1121"/>
                <a:gd name="T69" fmla="*/ 2147483647 h 1246"/>
                <a:gd name="T70" fmla="*/ 2147483647 w 1121"/>
                <a:gd name="T71" fmla="*/ 2147483647 h 1246"/>
                <a:gd name="T72" fmla="*/ 2147483647 w 1121"/>
                <a:gd name="T73" fmla="*/ 2147483647 h 1246"/>
                <a:gd name="T74" fmla="*/ 2147483647 w 1121"/>
                <a:gd name="T75" fmla="*/ 2147483647 h 1246"/>
                <a:gd name="T76" fmla="*/ 2147483647 w 1121"/>
                <a:gd name="T77" fmla="*/ 2147483647 h 1246"/>
                <a:gd name="T78" fmla="*/ 2147483647 w 1121"/>
                <a:gd name="T79" fmla="*/ 2147483647 h 1246"/>
                <a:gd name="T80" fmla="*/ 2147483647 w 1121"/>
                <a:gd name="T81" fmla="*/ 2147483647 h 1246"/>
                <a:gd name="T82" fmla="*/ 2147483647 w 1121"/>
                <a:gd name="T83" fmla="*/ 2147483647 h 1246"/>
                <a:gd name="T84" fmla="*/ 0 w 1121"/>
                <a:gd name="T85" fmla="*/ 2147483647 h 1246"/>
                <a:gd name="T86" fmla="*/ 0 w 1121"/>
                <a:gd name="T87" fmla="*/ 2147483647 h 1246"/>
                <a:gd name="T88" fmla="*/ 2147483647 w 1121"/>
                <a:gd name="T89" fmla="*/ 2147483647 h 1246"/>
                <a:gd name="T90" fmla="*/ 2147483647 w 1121"/>
                <a:gd name="T91" fmla="*/ 2147483647 h 1246"/>
                <a:gd name="T92" fmla="*/ 2147483647 w 1121"/>
                <a:gd name="T93" fmla="*/ 2147483647 h 1246"/>
                <a:gd name="T94" fmla="*/ 2147483647 w 1121"/>
                <a:gd name="T95" fmla="*/ 2147483647 h 1246"/>
                <a:gd name="T96" fmla="*/ 2147483647 w 1121"/>
                <a:gd name="T97" fmla="*/ 2147483647 h 1246"/>
                <a:gd name="T98" fmla="*/ 2147483647 w 1121"/>
                <a:gd name="T99" fmla="*/ 2147483647 h 1246"/>
                <a:gd name="T100" fmla="*/ 2147483647 w 1121"/>
                <a:gd name="T101" fmla="*/ 2147483647 h 1246"/>
                <a:gd name="T102" fmla="*/ 2147483647 w 1121"/>
                <a:gd name="T103" fmla="*/ 2147483647 h 124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21"/>
                <a:gd name="T157" fmla="*/ 0 h 1246"/>
                <a:gd name="T158" fmla="*/ 1121 w 1121"/>
                <a:gd name="T159" fmla="*/ 1246 h 124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21" h="1246">
                  <a:moveTo>
                    <a:pt x="305" y="0"/>
                  </a:moveTo>
                  <a:lnTo>
                    <a:pt x="313" y="2"/>
                  </a:lnTo>
                  <a:lnTo>
                    <a:pt x="322" y="8"/>
                  </a:lnTo>
                  <a:lnTo>
                    <a:pt x="339" y="20"/>
                  </a:lnTo>
                  <a:lnTo>
                    <a:pt x="357" y="28"/>
                  </a:lnTo>
                  <a:lnTo>
                    <a:pt x="379" y="39"/>
                  </a:lnTo>
                  <a:lnTo>
                    <a:pt x="403" y="51"/>
                  </a:lnTo>
                  <a:lnTo>
                    <a:pt x="425" y="66"/>
                  </a:lnTo>
                  <a:lnTo>
                    <a:pt x="449" y="77"/>
                  </a:lnTo>
                  <a:lnTo>
                    <a:pt x="471" y="88"/>
                  </a:lnTo>
                  <a:lnTo>
                    <a:pt x="495" y="100"/>
                  </a:lnTo>
                  <a:lnTo>
                    <a:pt x="521" y="112"/>
                  </a:lnTo>
                  <a:lnTo>
                    <a:pt x="537" y="120"/>
                  </a:lnTo>
                  <a:lnTo>
                    <a:pt x="558" y="129"/>
                  </a:lnTo>
                  <a:lnTo>
                    <a:pt x="572" y="134"/>
                  </a:lnTo>
                  <a:lnTo>
                    <a:pt x="587" y="143"/>
                  </a:lnTo>
                  <a:lnTo>
                    <a:pt x="607" y="143"/>
                  </a:lnTo>
                  <a:lnTo>
                    <a:pt x="635" y="146"/>
                  </a:lnTo>
                  <a:lnTo>
                    <a:pt x="650" y="146"/>
                  </a:lnTo>
                  <a:lnTo>
                    <a:pt x="668" y="146"/>
                  </a:lnTo>
                  <a:lnTo>
                    <a:pt x="684" y="146"/>
                  </a:lnTo>
                  <a:lnTo>
                    <a:pt x="701" y="146"/>
                  </a:lnTo>
                  <a:lnTo>
                    <a:pt x="716" y="146"/>
                  </a:lnTo>
                  <a:lnTo>
                    <a:pt x="733" y="146"/>
                  </a:lnTo>
                  <a:lnTo>
                    <a:pt x="747" y="146"/>
                  </a:lnTo>
                  <a:lnTo>
                    <a:pt x="762" y="146"/>
                  </a:lnTo>
                  <a:lnTo>
                    <a:pt x="779" y="154"/>
                  </a:lnTo>
                  <a:lnTo>
                    <a:pt x="791" y="171"/>
                  </a:lnTo>
                  <a:lnTo>
                    <a:pt x="788" y="189"/>
                  </a:lnTo>
                  <a:lnTo>
                    <a:pt x="784" y="206"/>
                  </a:lnTo>
                  <a:lnTo>
                    <a:pt x="776" y="221"/>
                  </a:lnTo>
                  <a:lnTo>
                    <a:pt x="773" y="237"/>
                  </a:lnTo>
                  <a:lnTo>
                    <a:pt x="764" y="250"/>
                  </a:lnTo>
                  <a:lnTo>
                    <a:pt x="767" y="261"/>
                  </a:lnTo>
                  <a:lnTo>
                    <a:pt x="773" y="267"/>
                  </a:lnTo>
                  <a:lnTo>
                    <a:pt x="791" y="276"/>
                  </a:lnTo>
                  <a:lnTo>
                    <a:pt x="808" y="276"/>
                  </a:lnTo>
                  <a:lnTo>
                    <a:pt x="825" y="272"/>
                  </a:lnTo>
                  <a:lnTo>
                    <a:pt x="843" y="267"/>
                  </a:lnTo>
                  <a:lnTo>
                    <a:pt x="863" y="261"/>
                  </a:lnTo>
                  <a:lnTo>
                    <a:pt x="876" y="252"/>
                  </a:lnTo>
                  <a:lnTo>
                    <a:pt x="891" y="252"/>
                  </a:lnTo>
                  <a:lnTo>
                    <a:pt x="905" y="255"/>
                  </a:lnTo>
                  <a:lnTo>
                    <a:pt x="920" y="267"/>
                  </a:lnTo>
                  <a:lnTo>
                    <a:pt x="942" y="287"/>
                  </a:lnTo>
                  <a:lnTo>
                    <a:pt x="968" y="304"/>
                  </a:lnTo>
                  <a:lnTo>
                    <a:pt x="992" y="315"/>
                  </a:lnTo>
                  <a:lnTo>
                    <a:pt x="1021" y="335"/>
                  </a:lnTo>
                  <a:lnTo>
                    <a:pt x="1032" y="344"/>
                  </a:lnTo>
                  <a:lnTo>
                    <a:pt x="1049" y="364"/>
                  </a:lnTo>
                  <a:lnTo>
                    <a:pt x="1064" y="384"/>
                  </a:lnTo>
                  <a:lnTo>
                    <a:pt x="1078" y="407"/>
                  </a:lnTo>
                  <a:lnTo>
                    <a:pt x="1086" y="427"/>
                  </a:lnTo>
                  <a:lnTo>
                    <a:pt x="1098" y="447"/>
                  </a:lnTo>
                  <a:lnTo>
                    <a:pt x="1104" y="467"/>
                  </a:lnTo>
                  <a:lnTo>
                    <a:pt x="1106" y="484"/>
                  </a:lnTo>
                  <a:lnTo>
                    <a:pt x="1104" y="497"/>
                  </a:lnTo>
                  <a:lnTo>
                    <a:pt x="1109" y="511"/>
                  </a:lnTo>
                  <a:lnTo>
                    <a:pt x="1115" y="528"/>
                  </a:lnTo>
                  <a:lnTo>
                    <a:pt x="1121" y="548"/>
                  </a:lnTo>
                  <a:lnTo>
                    <a:pt x="1121" y="565"/>
                  </a:lnTo>
                  <a:lnTo>
                    <a:pt x="1121" y="585"/>
                  </a:lnTo>
                  <a:lnTo>
                    <a:pt x="1113" y="600"/>
                  </a:lnTo>
                  <a:lnTo>
                    <a:pt x="1101" y="614"/>
                  </a:lnTo>
                  <a:lnTo>
                    <a:pt x="1080" y="620"/>
                  </a:lnTo>
                  <a:lnTo>
                    <a:pt x="1064" y="629"/>
                  </a:lnTo>
                  <a:lnTo>
                    <a:pt x="1047" y="634"/>
                  </a:lnTo>
                  <a:lnTo>
                    <a:pt x="1034" y="642"/>
                  </a:lnTo>
                  <a:lnTo>
                    <a:pt x="1012" y="655"/>
                  </a:lnTo>
                  <a:lnTo>
                    <a:pt x="1001" y="680"/>
                  </a:lnTo>
                  <a:lnTo>
                    <a:pt x="994" y="695"/>
                  </a:lnTo>
                  <a:lnTo>
                    <a:pt x="988" y="709"/>
                  </a:lnTo>
                  <a:lnTo>
                    <a:pt x="983" y="723"/>
                  </a:lnTo>
                  <a:lnTo>
                    <a:pt x="980" y="734"/>
                  </a:lnTo>
                  <a:lnTo>
                    <a:pt x="972" y="743"/>
                  </a:lnTo>
                  <a:lnTo>
                    <a:pt x="963" y="758"/>
                  </a:lnTo>
                  <a:lnTo>
                    <a:pt x="948" y="758"/>
                  </a:lnTo>
                  <a:lnTo>
                    <a:pt x="934" y="760"/>
                  </a:lnTo>
                  <a:lnTo>
                    <a:pt x="909" y="758"/>
                  </a:lnTo>
                  <a:lnTo>
                    <a:pt x="885" y="752"/>
                  </a:lnTo>
                  <a:lnTo>
                    <a:pt x="859" y="749"/>
                  </a:lnTo>
                  <a:lnTo>
                    <a:pt x="837" y="749"/>
                  </a:lnTo>
                  <a:lnTo>
                    <a:pt x="810" y="747"/>
                  </a:lnTo>
                  <a:lnTo>
                    <a:pt x="797" y="752"/>
                  </a:lnTo>
                  <a:lnTo>
                    <a:pt x="788" y="758"/>
                  </a:lnTo>
                  <a:lnTo>
                    <a:pt x="791" y="775"/>
                  </a:lnTo>
                  <a:lnTo>
                    <a:pt x="797" y="798"/>
                  </a:lnTo>
                  <a:lnTo>
                    <a:pt x="804" y="813"/>
                  </a:lnTo>
                  <a:lnTo>
                    <a:pt x="817" y="813"/>
                  </a:lnTo>
                  <a:lnTo>
                    <a:pt x="843" y="813"/>
                  </a:lnTo>
                  <a:lnTo>
                    <a:pt x="865" y="813"/>
                  </a:lnTo>
                  <a:lnTo>
                    <a:pt x="891" y="824"/>
                  </a:lnTo>
                  <a:lnTo>
                    <a:pt x="905" y="826"/>
                  </a:lnTo>
                  <a:lnTo>
                    <a:pt x="926" y="839"/>
                  </a:lnTo>
                  <a:lnTo>
                    <a:pt x="934" y="839"/>
                  </a:lnTo>
                  <a:lnTo>
                    <a:pt x="946" y="844"/>
                  </a:lnTo>
                  <a:lnTo>
                    <a:pt x="960" y="852"/>
                  </a:lnTo>
                  <a:lnTo>
                    <a:pt x="975" y="859"/>
                  </a:lnTo>
                  <a:lnTo>
                    <a:pt x="997" y="867"/>
                  </a:lnTo>
                  <a:lnTo>
                    <a:pt x="1014" y="878"/>
                  </a:lnTo>
                  <a:lnTo>
                    <a:pt x="1026" y="890"/>
                  </a:lnTo>
                  <a:lnTo>
                    <a:pt x="1032" y="898"/>
                  </a:lnTo>
                  <a:lnTo>
                    <a:pt x="1029" y="907"/>
                  </a:lnTo>
                  <a:lnTo>
                    <a:pt x="1023" y="918"/>
                  </a:lnTo>
                  <a:lnTo>
                    <a:pt x="1012" y="931"/>
                  </a:lnTo>
                  <a:lnTo>
                    <a:pt x="1001" y="947"/>
                  </a:lnTo>
                  <a:lnTo>
                    <a:pt x="980" y="964"/>
                  </a:lnTo>
                  <a:lnTo>
                    <a:pt x="963" y="984"/>
                  </a:lnTo>
                  <a:lnTo>
                    <a:pt x="937" y="1002"/>
                  </a:lnTo>
                  <a:lnTo>
                    <a:pt x="914" y="1023"/>
                  </a:lnTo>
                  <a:lnTo>
                    <a:pt x="889" y="1036"/>
                  </a:lnTo>
                  <a:lnTo>
                    <a:pt x="868" y="1047"/>
                  </a:lnTo>
                  <a:lnTo>
                    <a:pt x="850" y="1047"/>
                  </a:lnTo>
                  <a:lnTo>
                    <a:pt x="843" y="1047"/>
                  </a:lnTo>
                  <a:lnTo>
                    <a:pt x="834" y="1036"/>
                  </a:lnTo>
                  <a:lnTo>
                    <a:pt x="830" y="1025"/>
                  </a:lnTo>
                  <a:lnTo>
                    <a:pt x="828" y="1014"/>
                  </a:lnTo>
                  <a:lnTo>
                    <a:pt x="830" y="999"/>
                  </a:lnTo>
                  <a:lnTo>
                    <a:pt x="834" y="984"/>
                  </a:lnTo>
                  <a:lnTo>
                    <a:pt x="843" y="970"/>
                  </a:lnTo>
                  <a:lnTo>
                    <a:pt x="850" y="959"/>
                  </a:lnTo>
                  <a:lnTo>
                    <a:pt x="865" y="956"/>
                  </a:lnTo>
                  <a:lnTo>
                    <a:pt x="885" y="936"/>
                  </a:lnTo>
                  <a:lnTo>
                    <a:pt x="900" y="918"/>
                  </a:lnTo>
                  <a:lnTo>
                    <a:pt x="896" y="896"/>
                  </a:lnTo>
                  <a:lnTo>
                    <a:pt x="876" y="892"/>
                  </a:lnTo>
                  <a:lnTo>
                    <a:pt x="848" y="881"/>
                  </a:lnTo>
                  <a:lnTo>
                    <a:pt x="825" y="878"/>
                  </a:lnTo>
                  <a:lnTo>
                    <a:pt x="813" y="876"/>
                  </a:lnTo>
                  <a:lnTo>
                    <a:pt x="804" y="878"/>
                  </a:lnTo>
                  <a:lnTo>
                    <a:pt x="793" y="890"/>
                  </a:lnTo>
                  <a:lnTo>
                    <a:pt x="784" y="905"/>
                  </a:lnTo>
                  <a:lnTo>
                    <a:pt x="773" y="910"/>
                  </a:lnTo>
                  <a:lnTo>
                    <a:pt x="756" y="918"/>
                  </a:lnTo>
                  <a:lnTo>
                    <a:pt x="736" y="931"/>
                  </a:lnTo>
                  <a:lnTo>
                    <a:pt x="712" y="936"/>
                  </a:lnTo>
                  <a:lnTo>
                    <a:pt x="687" y="944"/>
                  </a:lnTo>
                  <a:lnTo>
                    <a:pt x="659" y="947"/>
                  </a:lnTo>
                  <a:lnTo>
                    <a:pt x="641" y="951"/>
                  </a:lnTo>
                  <a:lnTo>
                    <a:pt x="627" y="956"/>
                  </a:lnTo>
                  <a:lnTo>
                    <a:pt x="609" y="959"/>
                  </a:lnTo>
                  <a:lnTo>
                    <a:pt x="595" y="959"/>
                  </a:lnTo>
                  <a:lnTo>
                    <a:pt x="578" y="959"/>
                  </a:lnTo>
                  <a:lnTo>
                    <a:pt x="561" y="959"/>
                  </a:lnTo>
                  <a:lnTo>
                    <a:pt x="546" y="959"/>
                  </a:lnTo>
                  <a:lnTo>
                    <a:pt x="532" y="962"/>
                  </a:lnTo>
                  <a:lnTo>
                    <a:pt x="500" y="962"/>
                  </a:lnTo>
                  <a:lnTo>
                    <a:pt x="477" y="962"/>
                  </a:lnTo>
                  <a:lnTo>
                    <a:pt x="454" y="959"/>
                  </a:lnTo>
                  <a:lnTo>
                    <a:pt x="438" y="956"/>
                  </a:lnTo>
                  <a:lnTo>
                    <a:pt x="425" y="947"/>
                  </a:lnTo>
                  <a:lnTo>
                    <a:pt x="425" y="944"/>
                  </a:lnTo>
                  <a:lnTo>
                    <a:pt x="423" y="918"/>
                  </a:lnTo>
                  <a:lnTo>
                    <a:pt x="423" y="896"/>
                  </a:lnTo>
                  <a:lnTo>
                    <a:pt x="423" y="867"/>
                  </a:lnTo>
                  <a:lnTo>
                    <a:pt x="423" y="841"/>
                  </a:lnTo>
                  <a:lnTo>
                    <a:pt x="420" y="815"/>
                  </a:lnTo>
                  <a:lnTo>
                    <a:pt x="420" y="793"/>
                  </a:lnTo>
                  <a:lnTo>
                    <a:pt x="414" y="772"/>
                  </a:lnTo>
                  <a:lnTo>
                    <a:pt x="408" y="760"/>
                  </a:lnTo>
                  <a:lnTo>
                    <a:pt x="397" y="743"/>
                  </a:lnTo>
                  <a:lnTo>
                    <a:pt x="388" y="743"/>
                  </a:lnTo>
                  <a:lnTo>
                    <a:pt x="383" y="743"/>
                  </a:lnTo>
                  <a:lnTo>
                    <a:pt x="377" y="747"/>
                  </a:lnTo>
                  <a:lnTo>
                    <a:pt x="365" y="752"/>
                  </a:lnTo>
                  <a:lnTo>
                    <a:pt x="357" y="769"/>
                  </a:lnTo>
                  <a:lnTo>
                    <a:pt x="339" y="775"/>
                  </a:lnTo>
                  <a:lnTo>
                    <a:pt x="324" y="793"/>
                  </a:lnTo>
                  <a:lnTo>
                    <a:pt x="311" y="809"/>
                  </a:lnTo>
                  <a:lnTo>
                    <a:pt x="302" y="830"/>
                  </a:lnTo>
                  <a:lnTo>
                    <a:pt x="293" y="850"/>
                  </a:lnTo>
                  <a:lnTo>
                    <a:pt x="287" y="876"/>
                  </a:lnTo>
                  <a:lnTo>
                    <a:pt x="287" y="885"/>
                  </a:lnTo>
                  <a:lnTo>
                    <a:pt x="287" y="898"/>
                  </a:lnTo>
                  <a:lnTo>
                    <a:pt x="287" y="918"/>
                  </a:lnTo>
                  <a:lnTo>
                    <a:pt x="293" y="933"/>
                  </a:lnTo>
                  <a:lnTo>
                    <a:pt x="300" y="959"/>
                  </a:lnTo>
                  <a:lnTo>
                    <a:pt x="305" y="984"/>
                  </a:lnTo>
                  <a:lnTo>
                    <a:pt x="311" y="1002"/>
                  </a:lnTo>
                  <a:lnTo>
                    <a:pt x="316" y="1023"/>
                  </a:lnTo>
                  <a:lnTo>
                    <a:pt x="322" y="1047"/>
                  </a:lnTo>
                  <a:lnTo>
                    <a:pt x="320" y="1067"/>
                  </a:lnTo>
                  <a:lnTo>
                    <a:pt x="308" y="1076"/>
                  </a:lnTo>
                  <a:lnTo>
                    <a:pt x="296" y="1089"/>
                  </a:lnTo>
                  <a:lnTo>
                    <a:pt x="282" y="1100"/>
                  </a:lnTo>
                  <a:lnTo>
                    <a:pt x="267" y="1113"/>
                  </a:lnTo>
                  <a:lnTo>
                    <a:pt x="250" y="1126"/>
                  </a:lnTo>
                  <a:lnTo>
                    <a:pt x="239" y="1139"/>
                  </a:lnTo>
                  <a:lnTo>
                    <a:pt x="228" y="1154"/>
                  </a:lnTo>
                  <a:lnTo>
                    <a:pt x="228" y="1168"/>
                  </a:lnTo>
                  <a:lnTo>
                    <a:pt x="228" y="1183"/>
                  </a:lnTo>
                  <a:lnTo>
                    <a:pt x="230" y="1198"/>
                  </a:lnTo>
                  <a:lnTo>
                    <a:pt x="232" y="1212"/>
                  </a:lnTo>
                  <a:lnTo>
                    <a:pt x="239" y="1231"/>
                  </a:lnTo>
                  <a:lnTo>
                    <a:pt x="241" y="1246"/>
                  </a:lnTo>
                  <a:lnTo>
                    <a:pt x="228" y="1240"/>
                  </a:lnTo>
                  <a:lnTo>
                    <a:pt x="213" y="1226"/>
                  </a:lnTo>
                  <a:lnTo>
                    <a:pt x="204" y="1212"/>
                  </a:lnTo>
                  <a:lnTo>
                    <a:pt x="199" y="1198"/>
                  </a:lnTo>
                  <a:lnTo>
                    <a:pt x="195" y="1183"/>
                  </a:lnTo>
                  <a:lnTo>
                    <a:pt x="190" y="1166"/>
                  </a:lnTo>
                  <a:lnTo>
                    <a:pt x="184" y="1154"/>
                  </a:lnTo>
                  <a:lnTo>
                    <a:pt x="175" y="1143"/>
                  </a:lnTo>
                  <a:lnTo>
                    <a:pt x="170" y="1143"/>
                  </a:lnTo>
                  <a:lnTo>
                    <a:pt x="153" y="1143"/>
                  </a:lnTo>
                  <a:lnTo>
                    <a:pt x="138" y="1143"/>
                  </a:lnTo>
                  <a:lnTo>
                    <a:pt x="121" y="1146"/>
                  </a:lnTo>
                  <a:lnTo>
                    <a:pt x="109" y="1154"/>
                  </a:lnTo>
                  <a:lnTo>
                    <a:pt x="83" y="1157"/>
                  </a:lnTo>
                  <a:lnTo>
                    <a:pt x="75" y="1166"/>
                  </a:lnTo>
                  <a:lnTo>
                    <a:pt x="6" y="1054"/>
                  </a:lnTo>
                  <a:lnTo>
                    <a:pt x="4" y="1047"/>
                  </a:lnTo>
                  <a:lnTo>
                    <a:pt x="4" y="1039"/>
                  </a:lnTo>
                  <a:lnTo>
                    <a:pt x="0" y="1023"/>
                  </a:lnTo>
                  <a:lnTo>
                    <a:pt x="0" y="1005"/>
                  </a:lnTo>
                  <a:lnTo>
                    <a:pt x="0" y="990"/>
                  </a:lnTo>
                  <a:lnTo>
                    <a:pt x="0" y="977"/>
                  </a:lnTo>
                  <a:lnTo>
                    <a:pt x="0" y="959"/>
                  </a:lnTo>
                  <a:lnTo>
                    <a:pt x="0" y="944"/>
                  </a:lnTo>
                  <a:lnTo>
                    <a:pt x="0" y="924"/>
                  </a:lnTo>
                  <a:lnTo>
                    <a:pt x="0" y="907"/>
                  </a:lnTo>
                  <a:lnTo>
                    <a:pt x="0" y="890"/>
                  </a:lnTo>
                  <a:lnTo>
                    <a:pt x="4" y="867"/>
                  </a:lnTo>
                  <a:lnTo>
                    <a:pt x="4" y="844"/>
                  </a:lnTo>
                  <a:lnTo>
                    <a:pt x="4" y="824"/>
                  </a:lnTo>
                  <a:lnTo>
                    <a:pt x="6" y="798"/>
                  </a:lnTo>
                  <a:lnTo>
                    <a:pt x="9" y="772"/>
                  </a:lnTo>
                  <a:lnTo>
                    <a:pt x="9" y="747"/>
                  </a:lnTo>
                  <a:lnTo>
                    <a:pt x="11" y="723"/>
                  </a:lnTo>
                  <a:lnTo>
                    <a:pt x="15" y="697"/>
                  </a:lnTo>
                  <a:lnTo>
                    <a:pt x="20" y="675"/>
                  </a:lnTo>
                  <a:lnTo>
                    <a:pt x="24" y="646"/>
                  </a:lnTo>
                  <a:lnTo>
                    <a:pt x="29" y="617"/>
                  </a:lnTo>
                  <a:lnTo>
                    <a:pt x="32" y="588"/>
                  </a:lnTo>
                  <a:lnTo>
                    <a:pt x="41" y="563"/>
                  </a:lnTo>
                  <a:lnTo>
                    <a:pt x="46" y="534"/>
                  </a:lnTo>
                  <a:lnTo>
                    <a:pt x="55" y="508"/>
                  </a:lnTo>
                  <a:lnTo>
                    <a:pt x="63" y="476"/>
                  </a:lnTo>
                  <a:lnTo>
                    <a:pt x="75" y="451"/>
                  </a:lnTo>
                  <a:lnTo>
                    <a:pt x="83" y="421"/>
                  </a:lnTo>
                  <a:lnTo>
                    <a:pt x="92" y="392"/>
                  </a:lnTo>
                  <a:lnTo>
                    <a:pt x="101" y="366"/>
                  </a:lnTo>
                  <a:lnTo>
                    <a:pt x="109" y="342"/>
                  </a:lnTo>
                  <a:lnTo>
                    <a:pt x="118" y="315"/>
                  </a:lnTo>
                  <a:lnTo>
                    <a:pt x="127" y="289"/>
                  </a:lnTo>
                  <a:lnTo>
                    <a:pt x="136" y="267"/>
                  </a:lnTo>
                  <a:lnTo>
                    <a:pt x="147" y="246"/>
                  </a:lnTo>
                  <a:lnTo>
                    <a:pt x="155" y="223"/>
                  </a:lnTo>
                  <a:lnTo>
                    <a:pt x="164" y="204"/>
                  </a:lnTo>
                  <a:lnTo>
                    <a:pt x="173" y="184"/>
                  </a:lnTo>
                  <a:lnTo>
                    <a:pt x="184" y="166"/>
                  </a:lnTo>
                  <a:lnTo>
                    <a:pt x="193" y="149"/>
                  </a:lnTo>
                  <a:lnTo>
                    <a:pt x="201" y="134"/>
                  </a:lnTo>
                  <a:lnTo>
                    <a:pt x="210" y="120"/>
                  </a:lnTo>
                  <a:lnTo>
                    <a:pt x="221" y="108"/>
                  </a:lnTo>
                  <a:lnTo>
                    <a:pt x="228" y="92"/>
                  </a:lnTo>
                  <a:lnTo>
                    <a:pt x="236" y="79"/>
                  </a:lnTo>
                  <a:lnTo>
                    <a:pt x="245" y="66"/>
                  </a:lnTo>
                  <a:lnTo>
                    <a:pt x="254" y="57"/>
                  </a:lnTo>
                  <a:lnTo>
                    <a:pt x="265" y="39"/>
                  </a:lnTo>
                  <a:lnTo>
                    <a:pt x="278" y="25"/>
                  </a:lnTo>
                  <a:lnTo>
                    <a:pt x="296" y="5"/>
                  </a:lnTo>
                  <a:lnTo>
                    <a:pt x="305" y="0"/>
                  </a:lnTo>
                  <a:close/>
                </a:path>
              </a:pathLst>
            </a:custGeom>
            <a:noFill/>
            <a:ln w="2">
              <a:solidFill>
                <a:srgbClr val="6B868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38" name="Freeform 91"/>
            <p:cNvSpPr>
              <a:spLocks/>
            </p:cNvSpPr>
            <p:nvPr/>
          </p:nvSpPr>
          <p:spPr bwMode="auto">
            <a:xfrm>
              <a:off x="5029177" y="1349355"/>
              <a:ext cx="1863725" cy="1903413"/>
            </a:xfrm>
            <a:custGeom>
              <a:avLst/>
              <a:gdLst>
                <a:gd name="T0" fmla="*/ 2147483647 w 3521"/>
                <a:gd name="T1" fmla="*/ 2147483647 h 3597"/>
                <a:gd name="T2" fmla="*/ 2147483647 w 3521"/>
                <a:gd name="T3" fmla="*/ 2147483647 h 3597"/>
                <a:gd name="T4" fmla="*/ 2147483647 w 3521"/>
                <a:gd name="T5" fmla="*/ 2147483647 h 3597"/>
                <a:gd name="T6" fmla="*/ 2147483647 w 3521"/>
                <a:gd name="T7" fmla="*/ 2147483647 h 3597"/>
                <a:gd name="T8" fmla="*/ 2147483647 w 3521"/>
                <a:gd name="T9" fmla="*/ 2147483647 h 3597"/>
                <a:gd name="T10" fmla="*/ 2147483647 w 3521"/>
                <a:gd name="T11" fmla="*/ 2147483647 h 3597"/>
                <a:gd name="T12" fmla="*/ 2147483647 w 3521"/>
                <a:gd name="T13" fmla="*/ 2147483647 h 3597"/>
                <a:gd name="T14" fmla="*/ 2147483647 w 3521"/>
                <a:gd name="T15" fmla="*/ 2147483647 h 3597"/>
                <a:gd name="T16" fmla="*/ 2147483647 w 3521"/>
                <a:gd name="T17" fmla="*/ 2147483647 h 3597"/>
                <a:gd name="T18" fmla="*/ 2147483647 w 3521"/>
                <a:gd name="T19" fmla="*/ 2147483647 h 3597"/>
                <a:gd name="T20" fmla="*/ 2147483647 w 3521"/>
                <a:gd name="T21" fmla="*/ 2147483647 h 3597"/>
                <a:gd name="T22" fmla="*/ 2147483647 w 3521"/>
                <a:gd name="T23" fmla="*/ 2147483647 h 3597"/>
                <a:gd name="T24" fmla="*/ 2147483647 w 3521"/>
                <a:gd name="T25" fmla="*/ 2147483647 h 3597"/>
                <a:gd name="T26" fmla="*/ 2147483647 w 3521"/>
                <a:gd name="T27" fmla="*/ 2147483647 h 3597"/>
                <a:gd name="T28" fmla="*/ 2147483647 w 3521"/>
                <a:gd name="T29" fmla="*/ 2147483647 h 3597"/>
                <a:gd name="T30" fmla="*/ 2147483647 w 3521"/>
                <a:gd name="T31" fmla="*/ 2147483647 h 3597"/>
                <a:gd name="T32" fmla="*/ 2147483647 w 3521"/>
                <a:gd name="T33" fmla="*/ 2147483647 h 3597"/>
                <a:gd name="T34" fmla="*/ 2147483647 w 3521"/>
                <a:gd name="T35" fmla="*/ 2147483647 h 3597"/>
                <a:gd name="T36" fmla="*/ 2147483647 w 3521"/>
                <a:gd name="T37" fmla="*/ 2147483647 h 3597"/>
                <a:gd name="T38" fmla="*/ 2147483647 w 3521"/>
                <a:gd name="T39" fmla="*/ 2147483647 h 3597"/>
                <a:gd name="T40" fmla="*/ 2147483647 w 3521"/>
                <a:gd name="T41" fmla="*/ 2147483647 h 3597"/>
                <a:gd name="T42" fmla="*/ 2147483647 w 3521"/>
                <a:gd name="T43" fmla="*/ 2147483647 h 3597"/>
                <a:gd name="T44" fmla="*/ 2147483647 w 3521"/>
                <a:gd name="T45" fmla="*/ 2147483647 h 3597"/>
                <a:gd name="T46" fmla="*/ 2147483647 w 3521"/>
                <a:gd name="T47" fmla="*/ 2147483647 h 3597"/>
                <a:gd name="T48" fmla="*/ 2147483647 w 3521"/>
                <a:gd name="T49" fmla="*/ 2147483647 h 3597"/>
                <a:gd name="T50" fmla="*/ 2147483647 w 3521"/>
                <a:gd name="T51" fmla="*/ 2147483647 h 3597"/>
                <a:gd name="T52" fmla="*/ 2147483647 w 3521"/>
                <a:gd name="T53" fmla="*/ 2147483647 h 3597"/>
                <a:gd name="T54" fmla="*/ 2147483647 w 3521"/>
                <a:gd name="T55" fmla="*/ 2147483647 h 3597"/>
                <a:gd name="T56" fmla="*/ 2147483647 w 3521"/>
                <a:gd name="T57" fmla="*/ 2147483647 h 3597"/>
                <a:gd name="T58" fmla="*/ 2147483647 w 3521"/>
                <a:gd name="T59" fmla="*/ 2147483647 h 3597"/>
                <a:gd name="T60" fmla="*/ 2147483647 w 3521"/>
                <a:gd name="T61" fmla="*/ 2147483647 h 3597"/>
                <a:gd name="T62" fmla="*/ 2147483647 w 3521"/>
                <a:gd name="T63" fmla="*/ 2147483647 h 3597"/>
                <a:gd name="T64" fmla="*/ 2147483647 w 3521"/>
                <a:gd name="T65" fmla="*/ 2147483647 h 3597"/>
                <a:gd name="T66" fmla="*/ 2147483647 w 3521"/>
                <a:gd name="T67" fmla="*/ 2147483647 h 3597"/>
                <a:gd name="T68" fmla="*/ 2147483647 w 3521"/>
                <a:gd name="T69" fmla="*/ 2147483647 h 3597"/>
                <a:gd name="T70" fmla="*/ 2147483647 w 3521"/>
                <a:gd name="T71" fmla="*/ 2147483647 h 3597"/>
                <a:gd name="T72" fmla="*/ 2147483647 w 3521"/>
                <a:gd name="T73" fmla="*/ 2147483647 h 3597"/>
                <a:gd name="T74" fmla="*/ 2147483647 w 3521"/>
                <a:gd name="T75" fmla="*/ 2147483647 h 3597"/>
                <a:gd name="T76" fmla="*/ 2147483647 w 3521"/>
                <a:gd name="T77" fmla="*/ 2147483647 h 3597"/>
                <a:gd name="T78" fmla="*/ 2147483647 w 3521"/>
                <a:gd name="T79" fmla="*/ 2147483647 h 3597"/>
                <a:gd name="T80" fmla="*/ 2147483647 w 3521"/>
                <a:gd name="T81" fmla="*/ 2147483647 h 3597"/>
                <a:gd name="T82" fmla="*/ 2147483647 w 3521"/>
                <a:gd name="T83" fmla="*/ 2147483647 h 3597"/>
                <a:gd name="T84" fmla="*/ 2147483647 w 3521"/>
                <a:gd name="T85" fmla="*/ 2147483647 h 3597"/>
                <a:gd name="T86" fmla="*/ 2147483647 w 3521"/>
                <a:gd name="T87" fmla="*/ 2147483647 h 3597"/>
                <a:gd name="T88" fmla="*/ 2147483647 w 3521"/>
                <a:gd name="T89" fmla="*/ 2147483647 h 3597"/>
                <a:gd name="T90" fmla="*/ 2147483647 w 3521"/>
                <a:gd name="T91" fmla="*/ 2147483647 h 3597"/>
                <a:gd name="T92" fmla="*/ 2147483647 w 3521"/>
                <a:gd name="T93" fmla="*/ 2147483647 h 3597"/>
                <a:gd name="T94" fmla="*/ 2147483647 w 3521"/>
                <a:gd name="T95" fmla="*/ 2147483647 h 3597"/>
                <a:gd name="T96" fmla="*/ 2147483647 w 3521"/>
                <a:gd name="T97" fmla="*/ 2147483647 h 3597"/>
                <a:gd name="T98" fmla="*/ 2147483647 w 3521"/>
                <a:gd name="T99" fmla="*/ 2147483647 h 3597"/>
                <a:gd name="T100" fmla="*/ 2147483647 w 3521"/>
                <a:gd name="T101" fmla="*/ 2147483647 h 3597"/>
                <a:gd name="T102" fmla="*/ 2147483647 w 3521"/>
                <a:gd name="T103" fmla="*/ 2147483647 h 3597"/>
                <a:gd name="T104" fmla="*/ 2147483647 w 3521"/>
                <a:gd name="T105" fmla="*/ 2147483647 h 3597"/>
                <a:gd name="T106" fmla="*/ 2147483647 w 3521"/>
                <a:gd name="T107" fmla="*/ 2147483647 h 3597"/>
                <a:gd name="T108" fmla="*/ 2147483647 w 3521"/>
                <a:gd name="T109" fmla="*/ 2147483647 h 3597"/>
                <a:gd name="T110" fmla="*/ 2147483647 w 3521"/>
                <a:gd name="T111" fmla="*/ 2147483647 h 3597"/>
                <a:gd name="T112" fmla="*/ 2147483647 w 3521"/>
                <a:gd name="T113" fmla="*/ 2147483647 h 3597"/>
                <a:gd name="T114" fmla="*/ 2147483647 w 3521"/>
                <a:gd name="T115" fmla="*/ 2147483647 h 359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521"/>
                <a:gd name="T175" fmla="*/ 0 h 3597"/>
                <a:gd name="T176" fmla="*/ 3521 w 3521"/>
                <a:gd name="T177" fmla="*/ 3597 h 359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521" h="3597">
                  <a:moveTo>
                    <a:pt x="2115" y="3539"/>
                  </a:moveTo>
                  <a:lnTo>
                    <a:pt x="2069" y="3547"/>
                  </a:lnTo>
                  <a:lnTo>
                    <a:pt x="2023" y="3556"/>
                  </a:lnTo>
                  <a:lnTo>
                    <a:pt x="1978" y="3565"/>
                  </a:lnTo>
                  <a:lnTo>
                    <a:pt x="1937" y="3574"/>
                  </a:lnTo>
                  <a:lnTo>
                    <a:pt x="1891" y="3580"/>
                  </a:lnTo>
                  <a:lnTo>
                    <a:pt x="1848" y="3585"/>
                  </a:lnTo>
                  <a:lnTo>
                    <a:pt x="1805" y="3589"/>
                  </a:lnTo>
                  <a:lnTo>
                    <a:pt x="1762" y="3593"/>
                  </a:lnTo>
                  <a:lnTo>
                    <a:pt x="1718" y="3593"/>
                  </a:lnTo>
                  <a:lnTo>
                    <a:pt x="1676" y="3593"/>
                  </a:lnTo>
                  <a:lnTo>
                    <a:pt x="1635" y="3593"/>
                  </a:lnTo>
                  <a:lnTo>
                    <a:pt x="1593" y="3597"/>
                  </a:lnTo>
                  <a:lnTo>
                    <a:pt x="1549" y="3591"/>
                  </a:lnTo>
                  <a:lnTo>
                    <a:pt x="1506" y="3589"/>
                  </a:lnTo>
                  <a:lnTo>
                    <a:pt x="1463" y="3585"/>
                  </a:lnTo>
                  <a:lnTo>
                    <a:pt x="1422" y="3582"/>
                  </a:lnTo>
                  <a:lnTo>
                    <a:pt x="1380" y="3574"/>
                  </a:lnTo>
                  <a:lnTo>
                    <a:pt x="1343" y="3565"/>
                  </a:lnTo>
                  <a:lnTo>
                    <a:pt x="1302" y="3556"/>
                  </a:lnTo>
                  <a:lnTo>
                    <a:pt x="1262" y="3547"/>
                  </a:lnTo>
                  <a:lnTo>
                    <a:pt x="1219" y="3536"/>
                  </a:lnTo>
                  <a:lnTo>
                    <a:pt x="1181" y="3525"/>
                  </a:lnTo>
                  <a:lnTo>
                    <a:pt x="1142" y="3514"/>
                  </a:lnTo>
                  <a:lnTo>
                    <a:pt x="1104" y="3502"/>
                  </a:lnTo>
                  <a:lnTo>
                    <a:pt x="1067" y="3484"/>
                  </a:lnTo>
                  <a:lnTo>
                    <a:pt x="1030" y="3470"/>
                  </a:lnTo>
                  <a:lnTo>
                    <a:pt x="989" y="3453"/>
                  </a:lnTo>
                  <a:lnTo>
                    <a:pt x="955" y="3438"/>
                  </a:lnTo>
                  <a:lnTo>
                    <a:pt x="914" y="3418"/>
                  </a:lnTo>
                  <a:lnTo>
                    <a:pt x="879" y="3405"/>
                  </a:lnTo>
                  <a:lnTo>
                    <a:pt x="846" y="3383"/>
                  </a:lnTo>
                  <a:lnTo>
                    <a:pt x="811" y="3367"/>
                  </a:lnTo>
                  <a:lnTo>
                    <a:pt x="776" y="3344"/>
                  </a:lnTo>
                  <a:lnTo>
                    <a:pt x="743" y="3321"/>
                  </a:lnTo>
                  <a:lnTo>
                    <a:pt x="708" y="3295"/>
                  </a:lnTo>
                  <a:lnTo>
                    <a:pt x="675" y="3272"/>
                  </a:lnTo>
                  <a:lnTo>
                    <a:pt x="642" y="3247"/>
                  </a:lnTo>
                  <a:lnTo>
                    <a:pt x="610" y="3221"/>
                  </a:lnTo>
                  <a:lnTo>
                    <a:pt x="578" y="3195"/>
                  </a:lnTo>
                  <a:lnTo>
                    <a:pt x="550" y="3171"/>
                  </a:lnTo>
                  <a:lnTo>
                    <a:pt x="518" y="3140"/>
                  </a:lnTo>
                  <a:lnTo>
                    <a:pt x="489" y="3114"/>
                  </a:lnTo>
                  <a:lnTo>
                    <a:pt x="460" y="3083"/>
                  </a:lnTo>
                  <a:lnTo>
                    <a:pt x="434" y="3054"/>
                  </a:lnTo>
                  <a:lnTo>
                    <a:pt x="406" y="3022"/>
                  </a:lnTo>
                  <a:lnTo>
                    <a:pt x="380" y="2991"/>
                  </a:lnTo>
                  <a:lnTo>
                    <a:pt x="353" y="2958"/>
                  </a:lnTo>
                  <a:lnTo>
                    <a:pt x="331" y="2927"/>
                  </a:lnTo>
                  <a:lnTo>
                    <a:pt x="305" y="2890"/>
                  </a:lnTo>
                  <a:lnTo>
                    <a:pt x="279" y="2855"/>
                  </a:lnTo>
                  <a:lnTo>
                    <a:pt x="257" y="2820"/>
                  </a:lnTo>
                  <a:lnTo>
                    <a:pt x="239" y="2787"/>
                  </a:lnTo>
                  <a:lnTo>
                    <a:pt x="217" y="2750"/>
                  </a:lnTo>
                  <a:lnTo>
                    <a:pt x="196" y="2712"/>
                  </a:lnTo>
                  <a:lnTo>
                    <a:pt x="178" y="2671"/>
                  </a:lnTo>
                  <a:lnTo>
                    <a:pt x="162" y="2638"/>
                  </a:lnTo>
                  <a:lnTo>
                    <a:pt x="145" y="2597"/>
                  </a:lnTo>
                  <a:lnTo>
                    <a:pt x="127" y="2557"/>
                  </a:lnTo>
                  <a:lnTo>
                    <a:pt x="110" y="2520"/>
                  </a:lnTo>
                  <a:lnTo>
                    <a:pt x="99" y="2479"/>
                  </a:lnTo>
                  <a:lnTo>
                    <a:pt x="84" y="2433"/>
                  </a:lnTo>
                  <a:lnTo>
                    <a:pt x="73" y="2393"/>
                  </a:lnTo>
                  <a:lnTo>
                    <a:pt x="61" y="2349"/>
                  </a:lnTo>
                  <a:lnTo>
                    <a:pt x="53" y="2310"/>
                  </a:lnTo>
                  <a:lnTo>
                    <a:pt x="70" y="2301"/>
                  </a:lnTo>
                  <a:lnTo>
                    <a:pt x="86" y="2295"/>
                  </a:lnTo>
                  <a:lnTo>
                    <a:pt x="104" y="2287"/>
                  </a:lnTo>
                  <a:lnTo>
                    <a:pt x="121" y="2283"/>
                  </a:lnTo>
                  <a:lnTo>
                    <a:pt x="138" y="2272"/>
                  </a:lnTo>
                  <a:lnTo>
                    <a:pt x="158" y="2270"/>
                  </a:lnTo>
                  <a:lnTo>
                    <a:pt x="176" y="2264"/>
                  </a:lnTo>
                  <a:lnTo>
                    <a:pt x="196" y="2261"/>
                  </a:lnTo>
                  <a:lnTo>
                    <a:pt x="204" y="2295"/>
                  </a:lnTo>
                  <a:lnTo>
                    <a:pt x="213" y="2329"/>
                  </a:lnTo>
                  <a:lnTo>
                    <a:pt x="222" y="2367"/>
                  </a:lnTo>
                  <a:lnTo>
                    <a:pt x="237" y="2408"/>
                  </a:lnTo>
                  <a:lnTo>
                    <a:pt x="245" y="2447"/>
                  </a:lnTo>
                  <a:lnTo>
                    <a:pt x="259" y="2485"/>
                  </a:lnTo>
                  <a:lnTo>
                    <a:pt x="274" y="2520"/>
                  </a:lnTo>
                  <a:lnTo>
                    <a:pt x="291" y="2551"/>
                  </a:lnTo>
                  <a:lnTo>
                    <a:pt x="305" y="2588"/>
                  </a:lnTo>
                  <a:lnTo>
                    <a:pt x="322" y="2623"/>
                  </a:lnTo>
                  <a:lnTo>
                    <a:pt x="340" y="2658"/>
                  </a:lnTo>
                  <a:lnTo>
                    <a:pt x="357" y="2691"/>
                  </a:lnTo>
                  <a:lnTo>
                    <a:pt x="375" y="2723"/>
                  </a:lnTo>
                  <a:lnTo>
                    <a:pt x="397" y="2755"/>
                  </a:lnTo>
                  <a:lnTo>
                    <a:pt x="417" y="2787"/>
                  </a:lnTo>
                  <a:lnTo>
                    <a:pt x="443" y="2820"/>
                  </a:lnTo>
                  <a:lnTo>
                    <a:pt x="463" y="2846"/>
                  </a:lnTo>
                  <a:lnTo>
                    <a:pt x="486" y="2875"/>
                  </a:lnTo>
                  <a:lnTo>
                    <a:pt x="509" y="2904"/>
                  </a:lnTo>
                  <a:lnTo>
                    <a:pt x="532" y="2936"/>
                  </a:lnTo>
                  <a:lnTo>
                    <a:pt x="555" y="2962"/>
                  </a:lnTo>
                  <a:lnTo>
                    <a:pt x="581" y="2988"/>
                  </a:lnTo>
                  <a:lnTo>
                    <a:pt x="610" y="3013"/>
                  </a:lnTo>
                  <a:lnTo>
                    <a:pt x="638" y="3042"/>
                  </a:lnTo>
                  <a:lnTo>
                    <a:pt x="664" y="3065"/>
                  </a:lnTo>
                  <a:lnTo>
                    <a:pt x="693" y="3091"/>
                  </a:lnTo>
                  <a:lnTo>
                    <a:pt x="721" y="3114"/>
                  </a:lnTo>
                  <a:lnTo>
                    <a:pt x="754" y="3134"/>
                  </a:lnTo>
                  <a:lnTo>
                    <a:pt x="782" y="3155"/>
                  </a:lnTo>
                  <a:lnTo>
                    <a:pt x="811" y="3177"/>
                  </a:lnTo>
                  <a:lnTo>
                    <a:pt x="842" y="3197"/>
                  </a:lnTo>
                  <a:lnTo>
                    <a:pt x="877" y="3221"/>
                  </a:lnTo>
                  <a:lnTo>
                    <a:pt x="905" y="3234"/>
                  </a:lnTo>
                  <a:lnTo>
                    <a:pt x="938" y="3252"/>
                  </a:lnTo>
                  <a:lnTo>
                    <a:pt x="971" y="3269"/>
                  </a:lnTo>
                  <a:lnTo>
                    <a:pt x="1006" y="3286"/>
                  </a:lnTo>
                  <a:lnTo>
                    <a:pt x="1038" y="3300"/>
                  </a:lnTo>
                  <a:lnTo>
                    <a:pt x="1072" y="3315"/>
                  </a:lnTo>
                  <a:lnTo>
                    <a:pt x="1104" y="3330"/>
                  </a:lnTo>
                  <a:lnTo>
                    <a:pt x="1142" y="3344"/>
                  </a:lnTo>
                  <a:lnTo>
                    <a:pt x="1176" y="3355"/>
                  </a:lnTo>
                  <a:lnTo>
                    <a:pt x="1210" y="3367"/>
                  </a:lnTo>
                  <a:lnTo>
                    <a:pt x="1247" y="3376"/>
                  </a:lnTo>
                  <a:lnTo>
                    <a:pt x="1284" y="3387"/>
                  </a:lnTo>
                  <a:lnTo>
                    <a:pt x="1319" y="3396"/>
                  </a:lnTo>
                  <a:lnTo>
                    <a:pt x="1354" y="3405"/>
                  </a:lnTo>
                  <a:lnTo>
                    <a:pt x="1391" y="3410"/>
                  </a:lnTo>
                  <a:lnTo>
                    <a:pt x="1431" y="3418"/>
                  </a:lnTo>
                  <a:lnTo>
                    <a:pt x="1463" y="3418"/>
                  </a:lnTo>
                  <a:lnTo>
                    <a:pt x="1503" y="3422"/>
                  </a:lnTo>
                  <a:lnTo>
                    <a:pt x="1541" y="3424"/>
                  </a:lnTo>
                  <a:lnTo>
                    <a:pt x="1582" y="3427"/>
                  </a:lnTo>
                  <a:lnTo>
                    <a:pt x="1619" y="3427"/>
                  </a:lnTo>
                  <a:lnTo>
                    <a:pt x="1659" y="3427"/>
                  </a:lnTo>
                  <a:lnTo>
                    <a:pt x="1693" y="3427"/>
                  </a:lnTo>
                  <a:lnTo>
                    <a:pt x="1733" y="3427"/>
                  </a:lnTo>
                  <a:lnTo>
                    <a:pt x="1770" y="3422"/>
                  </a:lnTo>
                  <a:lnTo>
                    <a:pt x="1810" y="3418"/>
                  </a:lnTo>
                  <a:lnTo>
                    <a:pt x="1851" y="3416"/>
                  </a:lnTo>
                  <a:lnTo>
                    <a:pt x="1891" y="3413"/>
                  </a:lnTo>
                  <a:lnTo>
                    <a:pt x="1932" y="3405"/>
                  </a:lnTo>
                  <a:lnTo>
                    <a:pt x="1969" y="3398"/>
                  </a:lnTo>
                  <a:lnTo>
                    <a:pt x="2009" y="3390"/>
                  </a:lnTo>
                  <a:lnTo>
                    <a:pt x="2053" y="3381"/>
                  </a:lnTo>
                  <a:lnTo>
                    <a:pt x="2090" y="3367"/>
                  </a:lnTo>
                  <a:lnTo>
                    <a:pt x="2130" y="3352"/>
                  </a:lnTo>
                  <a:lnTo>
                    <a:pt x="2167" y="3339"/>
                  </a:lnTo>
                  <a:lnTo>
                    <a:pt x="2207" y="3326"/>
                  </a:lnTo>
                  <a:lnTo>
                    <a:pt x="2242" y="3309"/>
                  </a:lnTo>
                  <a:lnTo>
                    <a:pt x="2279" y="3293"/>
                  </a:lnTo>
                  <a:lnTo>
                    <a:pt x="2316" y="3275"/>
                  </a:lnTo>
                  <a:lnTo>
                    <a:pt x="2357" y="3260"/>
                  </a:lnTo>
                  <a:lnTo>
                    <a:pt x="2391" y="3240"/>
                  </a:lnTo>
                  <a:lnTo>
                    <a:pt x="2426" y="3221"/>
                  </a:lnTo>
                  <a:lnTo>
                    <a:pt x="2460" y="3201"/>
                  </a:lnTo>
                  <a:lnTo>
                    <a:pt x="2495" y="3180"/>
                  </a:lnTo>
                  <a:lnTo>
                    <a:pt x="2524" y="3157"/>
                  </a:lnTo>
                  <a:lnTo>
                    <a:pt x="2557" y="3134"/>
                  </a:lnTo>
                  <a:lnTo>
                    <a:pt x="2592" y="3114"/>
                  </a:lnTo>
                  <a:lnTo>
                    <a:pt x="2627" y="3094"/>
                  </a:lnTo>
                  <a:lnTo>
                    <a:pt x="2655" y="3065"/>
                  </a:lnTo>
                  <a:lnTo>
                    <a:pt x="2687" y="3039"/>
                  </a:lnTo>
                  <a:lnTo>
                    <a:pt x="2716" y="3013"/>
                  </a:lnTo>
                  <a:lnTo>
                    <a:pt x="2747" y="2988"/>
                  </a:lnTo>
                  <a:lnTo>
                    <a:pt x="2776" y="2958"/>
                  </a:lnTo>
                  <a:lnTo>
                    <a:pt x="2802" y="2933"/>
                  </a:lnTo>
                  <a:lnTo>
                    <a:pt x="2831" y="2904"/>
                  </a:lnTo>
                  <a:lnTo>
                    <a:pt x="2859" y="2875"/>
                  </a:lnTo>
                  <a:lnTo>
                    <a:pt x="2883" y="2844"/>
                  </a:lnTo>
                  <a:lnTo>
                    <a:pt x="2908" y="2815"/>
                  </a:lnTo>
                  <a:lnTo>
                    <a:pt x="2934" y="2783"/>
                  </a:lnTo>
                  <a:lnTo>
                    <a:pt x="2960" y="2755"/>
                  </a:lnTo>
                  <a:lnTo>
                    <a:pt x="2984" y="2721"/>
                  </a:lnTo>
                  <a:lnTo>
                    <a:pt x="3006" y="2689"/>
                  </a:lnTo>
                  <a:lnTo>
                    <a:pt x="3030" y="2658"/>
                  </a:lnTo>
                  <a:lnTo>
                    <a:pt x="3052" y="2625"/>
                  </a:lnTo>
                  <a:lnTo>
                    <a:pt x="3069" y="2588"/>
                  </a:lnTo>
                  <a:lnTo>
                    <a:pt x="3087" y="2551"/>
                  </a:lnTo>
                  <a:lnTo>
                    <a:pt x="3104" y="2522"/>
                  </a:lnTo>
                  <a:lnTo>
                    <a:pt x="3124" y="2487"/>
                  </a:lnTo>
                  <a:lnTo>
                    <a:pt x="3141" y="2447"/>
                  </a:lnTo>
                  <a:lnTo>
                    <a:pt x="3159" y="2416"/>
                  </a:lnTo>
                  <a:lnTo>
                    <a:pt x="3173" y="2378"/>
                  </a:lnTo>
                  <a:lnTo>
                    <a:pt x="3190" y="2341"/>
                  </a:lnTo>
                  <a:lnTo>
                    <a:pt x="3201" y="2301"/>
                  </a:lnTo>
                  <a:lnTo>
                    <a:pt x="3216" y="2264"/>
                  </a:lnTo>
                  <a:lnTo>
                    <a:pt x="3227" y="2232"/>
                  </a:lnTo>
                  <a:lnTo>
                    <a:pt x="3242" y="2195"/>
                  </a:lnTo>
                  <a:lnTo>
                    <a:pt x="3251" y="2154"/>
                  </a:lnTo>
                  <a:lnTo>
                    <a:pt x="3262" y="2117"/>
                  </a:lnTo>
                  <a:lnTo>
                    <a:pt x="3271" y="2077"/>
                  </a:lnTo>
                  <a:lnTo>
                    <a:pt x="3282" y="2040"/>
                  </a:lnTo>
                  <a:lnTo>
                    <a:pt x="3288" y="1996"/>
                  </a:lnTo>
                  <a:lnTo>
                    <a:pt x="3293" y="1962"/>
                  </a:lnTo>
                  <a:lnTo>
                    <a:pt x="3299" y="1919"/>
                  </a:lnTo>
                  <a:lnTo>
                    <a:pt x="3304" y="1882"/>
                  </a:lnTo>
                  <a:lnTo>
                    <a:pt x="3308" y="1838"/>
                  </a:lnTo>
                  <a:lnTo>
                    <a:pt x="3311" y="1801"/>
                  </a:lnTo>
                  <a:lnTo>
                    <a:pt x="3311" y="1758"/>
                  </a:lnTo>
                  <a:lnTo>
                    <a:pt x="3313" y="1720"/>
                  </a:lnTo>
                  <a:lnTo>
                    <a:pt x="3311" y="1681"/>
                  </a:lnTo>
                  <a:lnTo>
                    <a:pt x="3311" y="1640"/>
                  </a:lnTo>
                  <a:lnTo>
                    <a:pt x="3308" y="1600"/>
                  </a:lnTo>
                  <a:lnTo>
                    <a:pt x="3308" y="1563"/>
                  </a:lnTo>
                  <a:lnTo>
                    <a:pt x="3302" y="1519"/>
                  </a:lnTo>
                  <a:lnTo>
                    <a:pt x="3297" y="1479"/>
                  </a:lnTo>
                  <a:lnTo>
                    <a:pt x="3291" y="1439"/>
                  </a:lnTo>
                  <a:lnTo>
                    <a:pt x="3284" y="1402"/>
                  </a:lnTo>
                  <a:lnTo>
                    <a:pt x="3273" y="1361"/>
                  </a:lnTo>
                  <a:lnTo>
                    <a:pt x="3265" y="1321"/>
                  </a:lnTo>
                  <a:lnTo>
                    <a:pt x="3253" y="1282"/>
                  </a:lnTo>
                  <a:lnTo>
                    <a:pt x="3242" y="1243"/>
                  </a:lnTo>
                  <a:lnTo>
                    <a:pt x="3227" y="1201"/>
                  </a:lnTo>
                  <a:lnTo>
                    <a:pt x="3212" y="1164"/>
                  </a:lnTo>
                  <a:lnTo>
                    <a:pt x="3199" y="1126"/>
                  </a:lnTo>
                  <a:lnTo>
                    <a:pt x="3184" y="1094"/>
                  </a:lnTo>
                  <a:lnTo>
                    <a:pt x="3166" y="1057"/>
                  </a:lnTo>
                  <a:lnTo>
                    <a:pt x="3150" y="1019"/>
                  </a:lnTo>
                  <a:lnTo>
                    <a:pt x="3133" y="985"/>
                  </a:lnTo>
                  <a:lnTo>
                    <a:pt x="3115" y="953"/>
                  </a:lnTo>
                  <a:lnTo>
                    <a:pt x="3095" y="919"/>
                  </a:lnTo>
                  <a:lnTo>
                    <a:pt x="3078" y="885"/>
                  </a:lnTo>
                  <a:lnTo>
                    <a:pt x="3058" y="853"/>
                  </a:lnTo>
                  <a:lnTo>
                    <a:pt x="3037" y="824"/>
                  </a:lnTo>
                  <a:lnTo>
                    <a:pt x="3012" y="793"/>
                  </a:lnTo>
                  <a:lnTo>
                    <a:pt x="2989" y="763"/>
                  </a:lnTo>
                  <a:lnTo>
                    <a:pt x="2962" y="732"/>
                  </a:lnTo>
                  <a:lnTo>
                    <a:pt x="2940" y="706"/>
                  </a:lnTo>
                  <a:lnTo>
                    <a:pt x="2914" y="675"/>
                  </a:lnTo>
                  <a:lnTo>
                    <a:pt x="2888" y="649"/>
                  </a:lnTo>
                  <a:lnTo>
                    <a:pt x="2862" y="623"/>
                  </a:lnTo>
                  <a:lnTo>
                    <a:pt x="2837" y="597"/>
                  </a:lnTo>
                  <a:lnTo>
                    <a:pt x="2808" y="572"/>
                  </a:lnTo>
                  <a:lnTo>
                    <a:pt x="2782" y="546"/>
                  </a:lnTo>
                  <a:lnTo>
                    <a:pt x="2754" y="526"/>
                  </a:lnTo>
                  <a:lnTo>
                    <a:pt x="2725" y="505"/>
                  </a:lnTo>
                  <a:lnTo>
                    <a:pt x="2693" y="480"/>
                  </a:lnTo>
                  <a:lnTo>
                    <a:pt x="2664" y="459"/>
                  </a:lnTo>
                  <a:lnTo>
                    <a:pt x="2633" y="439"/>
                  </a:lnTo>
                  <a:lnTo>
                    <a:pt x="2603" y="422"/>
                  </a:lnTo>
                  <a:lnTo>
                    <a:pt x="2570" y="399"/>
                  </a:lnTo>
                  <a:lnTo>
                    <a:pt x="2535" y="382"/>
                  </a:lnTo>
                  <a:lnTo>
                    <a:pt x="2504" y="364"/>
                  </a:lnTo>
                  <a:lnTo>
                    <a:pt x="2472" y="347"/>
                  </a:lnTo>
                  <a:lnTo>
                    <a:pt x="2437" y="330"/>
                  </a:lnTo>
                  <a:lnTo>
                    <a:pt x="2403" y="316"/>
                  </a:lnTo>
                  <a:lnTo>
                    <a:pt x="2368" y="301"/>
                  </a:lnTo>
                  <a:lnTo>
                    <a:pt x="2334" y="290"/>
                  </a:lnTo>
                  <a:lnTo>
                    <a:pt x="2296" y="275"/>
                  </a:lnTo>
                  <a:lnTo>
                    <a:pt x="2259" y="264"/>
                  </a:lnTo>
                  <a:lnTo>
                    <a:pt x="2224" y="252"/>
                  </a:lnTo>
                  <a:lnTo>
                    <a:pt x="2191" y="244"/>
                  </a:lnTo>
                  <a:lnTo>
                    <a:pt x="2153" y="238"/>
                  </a:lnTo>
                  <a:lnTo>
                    <a:pt x="2115" y="230"/>
                  </a:lnTo>
                  <a:lnTo>
                    <a:pt x="2077" y="221"/>
                  </a:lnTo>
                  <a:lnTo>
                    <a:pt x="2044" y="218"/>
                  </a:lnTo>
                  <a:lnTo>
                    <a:pt x="2003" y="209"/>
                  </a:lnTo>
                  <a:lnTo>
                    <a:pt x="1963" y="206"/>
                  </a:lnTo>
                  <a:lnTo>
                    <a:pt x="1926" y="200"/>
                  </a:lnTo>
                  <a:lnTo>
                    <a:pt x="1889" y="200"/>
                  </a:lnTo>
                  <a:lnTo>
                    <a:pt x="1848" y="200"/>
                  </a:lnTo>
                  <a:lnTo>
                    <a:pt x="1810" y="200"/>
                  </a:lnTo>
                  <a:lnTo>
                    <a:pt x="1770" y="200"/>
                  </a:lnTo>
                  <a:lnTo>
                    <a:pt x="1733" y="204"/>
                  </a:lnTo>
                  <a:lnTo>
                    <a:pt x="1690" y="204"/>
                  </a:lnTo>
                  <a:lnTo>
                    <a:pt x="1656" y="209"/>
                  </a:lnTo>
                  <a:lnTo>
                    <a:pt x="1613" y="215"/>
                  </a:lnTo>
                  <a:lnTo>
                    <a:pt x="1575" y="224"/>
                  </a:lnTo>
                  <a:lnTo>
                    <a:pt x="1536" y="230"/>
                  </a:lnTo>
                  <a:lnTo>
                    <a:pt x="1495" y="238"/>
                  </a:lnTo>
                  <a:lnTo>
                    <a:pt x="1457" y="244"/>
                  </a:lnTo>
                  <a:lnTo>
                    <a:pt x="1417" y="259"/>
                  </a:lnTo>
                  <a:lnTo>
                    <a:pt x="1380" y="267"/>
                  </a:lnTo>
                  <a:lnTo>
                    <a:pt x="1343" y="279"/>
                  </a:lnTo>
                  <a:lnTo>
                    <a:pt x="1302" y="290"/>
                  </a:lnTo>
                  <a:lnTo>
                    <a:pt x="1268" y="305"/>
                  </a:lnTo>
                  <a:lnTo>
                    <a:pt x="1227" y="316"/>
                  </a:lnTo>
                  <a:lnTo>
                    <a:pt x="1190" y="333"/>
                  </a:lnTo>
                  <a:lnTo>
                    <a:pt x="1155" y="351"/>
                  </a:lnTo>
                  <a:lnTo>
                    <a:pt x="1122" y="367"/>
                  </a:lnTo>
                  <a:lnTo>
                    <a:pt x="1087" y="384"/>
                  </a:lnTo>
                  <a:lnTo>
                    <a:pt x="1052" y="402"/>
                  </a:lnTo>
                  <a:lnTo>
                    <a:pt x="1017" y="419"/>
                  </a:lnTo>
                  <a:lnTo>
                    <a:pt x="986" y="443"/>
                  </a:lnTo>
                  <a:lnTo>
                    <a:pt x="951" y="459"/>
                  </a:lnTo>
                  <a:lnTo>
                    <a:pt x="918" y="482"/>
                  </a:lnTo>
                  <a:lnTo>
                    <a:pt x="885" y="505"/>
                  </a:lnTo>
                  <a:lnTo>
                    <a:pt x="857" y="528"/>
                  </a:lnTo>
                  <a:lnTo>
                    <a:pt x="822" y="548"/>
                  </a:lnTo>
                  <a:lnTo>
                    <a:pt x="794" y="572"/>
                  </a:lnTo>
                  <a:lnTo>
                    <a:pt x="762" y="597"/>
                  </a:lnTo>
                  <a:lnTo>
                    <a:pt x="736" y="623"/>
                  </a:lnTo>
                  <a:lnTo>
                    <a:pt x="704" y="649"/>
                  </a:lnTo>
                  <a:lnTo>
                    <a:pt x="679" y="675"/>
                  </a:lnTo>
                  <a:lnTo>
                    <a:pt x="653" y="704"/>
                  </a:lnTo>
                  <a:lnTo>
                    <a:pt x="627" y="735"/>
                  </a:lnTo>
                  <a:lnTo>
                    <a:pt x="598" y="761"/>
                  </a:lnTo>
                  <a:lnTo>
                    <a:pt x="572" y="789"/>
                  </a:lnTo>
                  <a:lnTo>
                    <a:pt x="546" y="816"/>
                  </a:lnTo>
                  <a:lnTo>
                    <a:pt x="526" y="850"/>
                  </a:lnTo>
                  <a:lnTo>
                    <a:pt x="500" y="879"/>
                  </a:lnTo>
                  <a:lnTo>
                    <a:pt x="480" y="910"/>
                  </a:lnTo>
                  <a:lnTo>
                    <a:pt x="458" y="942"/>
                  </a:lnTo>
                  <a:lnTo>
                    <a:pt x="441" y="976"/>
                  </a:lnTo>
                  <a:lnTo>
                    <a:pt x="417" y="1008"/>
                  </a:lnTo>
                  <a:lnTo>
                    <a:pt x="397" y="1039"/>
                  </a:lnTo>
                  <a:lnTo>
                    <a:pt x="375" y="1072"/>
                  </a:lnTo>
                  <a:lnTo>
                    <a:pt x="357" y="1106"/>
                  </a:lnTo>
                  <a:lnTo>
                    <a:pt x="340" y="1137"/>
                  </a:lnTo>
                  <a:lnTo>
                    <a:pt x="322" y="1172"/>
                  </a:lnTo>
                  <a:lnTo>
                    <a:pt x="305" y="1206"/>
                  </a:lnTo>
                  <a:lnTo>
                    <a:pt x="291" y="1243"/>
                  </a:lnTo>
                  <a:lnTo>
                    <a:pt x="274" y="1278"/>
                  </a:lnTo>
                  <a:lnTo>
                    <a:pt x="259" y="1313"/>
                  </a:lnTo>
                  <a:lnTo>
                    <a:pt x="245" y="1350"/>
                  </a:lnTo>
                  <a:lnTo>
                    <a:pt x="239" y="1387"/>
                  </a:lnTo>
                  <a:lnTo>
                    <a:pt x="224" y="1422"/>
                  </a:lnTo>
                  <a:lnTo>
                    <a:pt x="217" y="1459"/>
                  </a:lnTo>
                  <a:lnTo>
                    <a:pt x="208" y="1497"/>
                  </a:lnTo>
                  <a:lnTo>
                    <a:pt x="199" y="1536"/>
                  </a:lnTo>
                  <a:lnTo>
                    <a:pt x="191" y="1574"/>
                  </a:lnTo>
                  <a:lnTo>
                    <a:pt x="182" y="1615"/>
                  </a:lnTo>
                  <a:lnTo>
                    <a:pt x="173" y="1648"/>
                  </a:lnTo>
                  <a:lnTo>
                    <a:pt x="171" y="1686"/>
                  </a:lnTo>
                  <a:lnTo>
                    <a:pt x="165" y="1723"/>
                  </a:lnTo>
                  <a:lnTo>
                    <a:pt x="162" y="1764"/>
                  </a:lnTo>
                  <a:lnTo>
                    <a:pt x="158" y="1801"/>
                  </a:lnTo>
                  <a:lnTo>
                    <a:pt x="158" y="1841"/>
                  </a:lnTo>
                  <a:lnTo>
                    <a:pt x="156" y="1878"/>
                  </a:lnTo>
                  <a:lnTo>
                    <a:pt x="156" y="1919"/>
                  </a:lnTo>
                  <a:lnTo>
                    <a:pt x="156" y="1959"/>
                  </a:lnTo>
                  <a:lnTo>
                    <a:pt x="158" y="1996"/>
                  </a:lnTo>
                  <a:lnTo>
                    <a:pt x="158" y="2036"/>
                  </a:lnTo>
                  <a:lnTo>
                    <a:pt x="165" y="2077"/>
                  </a:lnTo>
                  <a:lnTo>
                    <a:pt x="171" y="2117"/>
                  </a:lnTo>
                  <a:lnTo>
                    <a:pt x="178" y="2158"/>
                  </a:lnTo>
                  <a:lnTo>
                    <a:pt x="158" y="2160"/>
                  </a:lnTo>
                  <a:lnTo>
                    <a:pt x="138" y="2169"/>
                  </a:lnTo>
                  <a:lnTo>
                    <a:pt x="121" y="2172"/>
                  </a:lnTo>
                  <a:lnTo>
                    <a:pt x="104" y="2180"/>
                  </a:lnTo>
                  <a:lnTo>
                    <a:pt x="84" y="2183"/>
                  </a:lnTo>
                  <a:lnTo>
                    <a:pt x="64" y="2191"/>
                  </a:lnTo>
                  <a:lnTo>
                    <a:pt x="46" y="2195"/>
                  </a:lnTo>
                  <a:lnTo>
                    <a:pt x="29" y="2200"/>
                  </a:lnTo>
                  <a:lnTo>
                    <a:pt x="20" y="2158"/>
                  </a:lnTo>
                  <a:lnTo>
                    <a:pt x="15" y="2112"/>
                  </a:lnTo>
                  <a:lnTo>
                    <a:pt x="9" y="2062"/>
                  </a:lnTo>
                  <a:lnTo>
                    <a:pt x="7" y="2022"/>
                  </a:lnTo>
                  <a:lnTo>
                    <a:pt x="3" y="1974"/>
                  </a:lnTo>
                  <a:lnTo>
                    <a:pt x="0" y="1933"/>
                  </a:lnTo>
                  <a:lnTo>
                    <a:pt x="0" y="1891"/>
                  </a:lnTo>
                  <a:lnTo>
                    <a:pt x="3" y="1850"/>
                  </a:lnTo>
                  <a:lnTo>
                    <a:pt x="3" y="1801"/>
                  </a:lnTo>
                  <a:lnTo>
                    <a:pt x="7" y="1758"/>
                  </a:lnTo>
                  <a:lnTo>
                    <a:pt x="9" y="1718"/>
                  </a:lnTo>
                  <a:lnTo>
                    <a:pt x="18" y="1674"/>
                  </a:lnTo>
                  <a:lnTo>
                    <a:pt x="20" y="1632"/>
                  </a:lnTo>
                  <a:lnTo>
                    <a:pt x="29" y="1589"/>
                  </a:lnTo>
                  <a:lnTo>
                    <a:pt x="38" y="1545"/>
                  </a:lnTo>
                  <a:lnTo>
                    <a:pt x="49" y="1505"/>
                  </a:lnTo>
                  <a:lnTo>
                    <a:pt x="58" y="1462"/>
                  </a:lnTo>
                  <a:lnTo>
                    <a:pt x="66" y="1418"/>
                  </a:lnTo>
                  <a:lnTo>
                    <a:pt x="79" y="1379"/>
                  </a:lnTo>
                  <a:lnTo>
                    <a:pt x="92" y="1339"/>
                  </a:lnTo>
                  <a:lnTo>
                    <a:pt x="104" y="1295"/>
                  </a:lnTo>
                  <a:lnTo>
                    <a:pt x="119" y="1256"/>
                  </a:lnTo>
                  <a:lnTo>
                    <a:pt x="136" y="1215"/>
                  </a:lnTo>
                  <a:lnTo>
                    <a:pt x="153" y="1175"/>
                  </a:lnTo>
                  <a:lnTo>
                    <a:pt x="171" y="1131"/>
                  </a:lnTo>
                  <a:lnTo>
                    <a:pt x="187" y="1098"/>
                  </a:lnTo>
                  <a:lnTo>
                    <a:pt x="204" y="1057"/>
                  </a:lnTo>
                  <a:lnTo>
                    <a:pt x="228" y="1019"/>
                  </a:lnTo>
                  <a:lnTo>
                    <a:pt x="242" y="982"/>
                  </a:lnTo>
                  <a:lnTo>
                    <a:pt x="265" y="945"/>
                  </a:lnTo>
                  <a:lnTo>
                    <a:pt x="288" y="907"/>
                  </a:lnTo>
                  <a:lnTo>
                    <a:pt x="314" y="873"/>
                  </a:lnTo>
                  <a:lnTo>
                    <a:pt x="337" y="835"/>
                  </a:lnTo>
                  <a:lnTo>
                    <a:pt x="360" y="801"/>
                  </a:lnTo>
                  <a:lnTo>
                    <a:pt x="386" y="767"/>
                  </a:lnTo>
                  <a:lnTo>
                    <a:pt x="412" y="732"/>
                  </a:lnTo>
                  <a:lnTo>
                    <a:pt x="437" y="697"/>
                  </a:lnTo>
                  <a:lnTo>
                    <a:pt x="467" y="664"/>
                  </a:lnTo>
                  <a:lnTo>
                    <a:pt x="495" y="632"/>
                  </a:lnTo>
                  <a:lnTo>
                    <a:pt x="526" y="600"/>
                  </a:lnTo>
                  <a:lnTo>
                    <a:pt x="550" y="566"/>
                  </a:lnTo>
                  <a:lnTo>
                    <a:pt x="581" y="535"/>
                  </a:lnTo>
                  <a:lnTo>
                    <a:pt x="610" y="505"/>
                  </a:lnTo>
                  <a:lnTo>
                    <a:pt x="644" y="480"/>
                  </a:lnTo>
                  <a:lnTo>
                    <a:pt x="675" y="448"/>
                  </a:lnTo>
                  <a:lnTo>
                    <a:pt x="710" y="422"/>
                  </a:lnTo>
                  <a:lnTo>
                    <a:pt x="745" y="397"/>
                  </a:lnTo>
                  <a:lnTo>
                    <a:pt x="782" y="371"/>
                  </a:lnTo>
                  <a:lnTo>
                    <a:pt x="813" y="344"/>
                  </a:lnTo>
                  <a:lnTo>
                    <a:pt x="848" y="318"/>
                  </a:lnTo>
                  <a:lnTo>
                    <a:pt x="885" y="292"/>
                  </a:lnTo>
                  <a:lnTo>
                    <a:pt x="925" y="270"/>
                  </a:lnTo>
                  <a:lnTo>
                    <a:pt x="960" y="246"/>
                  </a:lnTo>
                  <a:lnTo>
                    <a:pt x="1001" y="230"/>
                  </a:lnTo>
                  <a:lnTo>
                    <a:pt x="1038" y="206"/>
                  </a:lnTo>
                  <a:lnTo>
                    <a:pt x="1081" y="189"/>
                  </a:lnTo>
                  <a:lnTo>
                    <a:pt x="1115" y="169"/>
                  </a:lnTo>
                  <a:lnTo>
                    <a:pt x="1155" y="152"/>
                  </a:lnTo>
                  <a:lnTo>
                    <a:pt x="1199" y="134"/>
                  </a:lnTo>
                  <a:lnTo>
                    <a:pt x="1242" y="117"/>
                  </a:lnTo>
                  <a:lnTo>
                    <a:pt x="1282" y="101"/>
                  </a:lnTo>
                  <a:lnTo>
                    <a:pt x="1325" y="88"/>
                  </a:lnTo>
                  <a:lnTo>
                    <a:pt x="1368" y="75"/>
                  </a:lnTo>
                  <a:lnTo>
                    <a:pt x="1409" y="66"/>
                  </a:lnTo>
                  <a:lnTo>
                    <a:pt x="1451" y="51"/>
                  </a:lnTo>
                  <a:lnTo>
                    <a:pt x="1495" y="40"/>
                  </a:lnTo>
                  <a:lnTo>
                    <a:pt x="1541" y="31"/>
                  </a:lnTo>
                  <a:lnTo>
                    <a:pt x="1587" y="23"/>
                  </a:lnTo>
                  <a:lnTo>
                    <a:pt x="1630" y="14"/>
                  </a:lnTo>
                  <a:lnTo>
                    <a:pt x="1670" y="11"/>
                  </a:lnTo>
                  <a:lnTo>
                    <a:pt x="1716" y="5"/>
                  </a:lnTo>
                  <a:lnTo>
                    <a:pt x="1762" y="5"/>
                  </a:lnTo>
                  <a:lnTo>
                    <a:pt x="1805" y="0"/>
                  </a:lnTo>
                  <a:lnTo>
                    <a:pt x="1848" y="0"/>
                  </a:lnTo>
                  <a:lnTo>
                    <a:pt x="1891" y="0"/>
                  </a:lnTo>
                  <a:lnTo>
                    <a:pt x="1935" y="3"/>
                  </a:lnTo>
                  <a:lnTo>
                    <a:pt x="1974" y="3"/>
                  </a:lnTo>
                  <a:lnTo>
                    <a:pt x="2018" y="9"/>
                  </a:lnTo>
                  <a:lnTo>
                    <a:pt x="2061" y="11"/>
                  </a:lnTo>
                  <a:lnTo>
                    <a:pt x="2107" y="20"/>
                  </a:lnTo>
                  <a:lnTo>
                    <a:pt x="2147" y="25"/>
                  </a:lnTo>
                  <a:lnTo>
                    <a:pt x="2187" y="31"/>
                  </a:lnTo>
                  <a:lnTo>
                    <a:pt x="2228" y="40"/>
                  </a:lnTo>
                  <a:lnTo>
                    <a:pt x="2268" y="51"/>
                  </a:lnTo>
                  <a:lnTo>
                    <a:pt x="2307" y="60"/>
                  </a:lnTo>
                  <a:lnTo>
                    <a:pt x="2348" y="75"/>
                  </a:lnTo>
                  <a:lnTo>
                    <a:pt x="2388" y="86"/>
                  </a:lnTo>
                  <a:lnTo>
                    <a:pt x="2432" y="103"/>
                  </a:lnTo>
                  <a:lnTo>
                    <a:pt x="2469" y="115"/>
                  </a:lnTo>
                  <a:lnTo>
                    <a:pt x="2506" y="132"/>
                  </a:lnTo>
                  <a:lnTo>
                    <a:pt x="2541" y="149"/>
                  </a:lnTo>
                  <a:lnTo>
                    <a:pt x="2581" y="167"/>
                  </a:lnTo>
                  <a:lnTo>
                    <a:pt x="2618" y="184"/>
                  </a:lnTo>
                  <a:lnTo>
                    <a:pt x="2655" y="204"/>
                  </a:lnTo>
                  <a:lnTo>
                    <a:pt x="2693" y="224"/>
                  </a:lnTo>
                  <a:lnTo>
                    <a:pt x="2730" y="246"/>
                  </a:lnTo>
                  <a:lnTo>
                    <a:pt x="2762" y="267"/>
                  </a:lnTo>
                  <a:lnTo>
                    <a:pt x="2796" y="290"/>
                  </a:lnTo>
                  <a:lnTo>
                    <a:pt x="2828" y="313"/>
                  </a:lnTo>
                  <a:lnTo>
                    <a:pt x="2862" y="338"/>
                  </a:lnTo>
                  <a:lnTo>
                    <a:pt x="2894" y="364"/>
                  </a:lnTo>
                  <a:lnTo>
                    <a:pt x="2925" y="390"/>
                  </a:lnTo>
                  <a:lnTo>
                    <a:pt x="2958" y="417"/>
                  </a:lnTo>
                  <a:lnTo>
                    <a:pt x="2991" y="448"/>
                  </a:lnTo>
                  <a:lnTo>
                    <a:pt x="3021" y="474"/>
                  </a:lnTo>
                  <a:lnTo>
                    <a:pt x="3050" y="505"/>
                  </a:lnTo>
                  <a:lnTo>
                    <a:pt x="3078" y="531"/>
                  </a:lnTo>
                  <a:lnTo>
                    <a:pt x="3104" y="563"/>
                  </a:lnTo>
                  <a:lnTo>
                    <a:pt x="3129" y="594"/>
                  </a:lnTo>
                  <a:lnTo>
                    <a:pt x="3155" y="629"/>
                  </a:lnTo>
                  <a:lnTo>
                    <a:pt x="3181" y="664"/>
                  </a:lnTo>
                  <a:lnTo>
                    <a:pt x="3210" y="701"/>
                  </a:lnTo>
                  <a:lnTo>
                    <a:pt x="3233" y="735"/>
                  </a:lnTo>
                  <a:lnTo>
                    <a:pt x="3256" y="770"/>
                  </a:lnTo>
                  <a:lnTo>
                    <a:pt x="3276" y="804"/>
                  </a:lnTo>
                  <a:lnTo>
                    <a:pt x="3299" y="842"/>
                  </a:lnTo>
                  <a:lnTo>
                    <a:pt x="3319" y="876"/>
                  </a:lnTo>
                  <a:lnTo>
                    <a:pt x="3339" y="916"/>
                  </a:lnTo>
                  <a:lnTo>
                    <a:pt x="3359" y="956"/>
                  </a:lnTo>
                  <a:lnTo>
                    <a:pt x="3376" y="999"/>
                  </a:lnTo>
                  <a:lnTo>
                    <a:pt x="3391" y="1039"/>
                  </a:lnTo>
                  <a:lnTo>
                    <a:pt x="3409" y="1080"/>
                  </a:lnTo>
                  <a:lnTo>
                    <a:pt x="3422" y="1120"/>
                  </a:lnTo>
                  <a:lnTo>
                    <a:pt x="3437" y="1164"/>
                  </a:lnTo>
                  <a:lnTo>
                    <a:pt x="3448" y="1206"/>
                  </a:lnTo>
                  <a:lnTo>
                    <a:pt x="3463" y="1249"/>
                  </a:lnTo>
                  <a:lnTo>
                    <a:pt x="3475" y="1295"/>
                  </a:lnTo>
                  <a:lnTo>
                    <a:pt x="3486" y="1341"/>
                  </a:lnTo>
                  <a:lnTo>
                    <a:pt x="3492" y="1385"/>
                  </a:lnTo>
                  <a:lnTo>
                    <a:pt x="3501" y="1427"/>
                  </a:lnTo>
                  <a:lnTo>
                    <a:pt x="3506" y="1471"/>
                  </a:lnTo>
                  <a:lnTo>
                    <a:pt x="3512" y="1517"/>
                  </a:lnTo>
                  <a:lnTo>
                    <a:pt x="3514" y="1560"/>
                  </a:lnTo>
                  <a:lnTo>
                    <a:pt x="3518" y="1606"/>
                  </a:lnTo>
                  <a:lnTo>
                    <a:pt x="3518" y="1655"/>
                  </a:lnTo>
                  <a:lnTo>
                    <a:pt x="3521" y="1694"/>
                  </a:lnTo>
                  <a:lnTo>
                    <a:pt x="3518" y="1738"/>
                  </a:lnTo>
                  <a:lnTo>
                    <a:pt x="3518" y="1784"/>
                  </a:lnTo>
                  <a:lnTo>
                    <a:pt x="3514" y="1827"/>
                  </a:lnTo>
                  <a:lnTo>
                    <a:pt x="3512" y="1876"/>
                  </a:lnTo>
                  <a:lnTo>
                    <a:pt x="3506" y="1919"/>
                  </a:lnTo>
                  <a:lnTo>
                    <a:pt x="3501" y="1962"/>
                  </a:lnTo>
                  <a:lnTo>
                    <a:pt x="3492" y="2005"/>
                  </a:lnTo>
                  <a:lnTo>
                    <a:pt x="3486" y="2049"/>
                  </a:lnTo>
                  <a:lnTo>
                    <a:pt x="3475" y="2088"/>
                  </a:lnTo>
                  <a:lnTo>
                    <a:pt x="3466" y="2132"/>
                  </a:lnTo>
                  <a:lnTo>
                    <a:pt x="3455" y="2178"/>
                  </a:lnTo>
                  <a:lnTo>
                    <a:pt x="3442" y="2220"/>
                  </a:lnTo>
                  <a:lnTo>
                    <a:pt x="3429" y="2261"/>
                  </a:lnTo>
                  <a:lnTo>
                    <a:pt x="3414" y="2301"/>
                  </a:lnTo>
                  <a:lnTo>
                    <a:pt x="3400" y="2341"/>
                  </a:lnTo>
                  <a:lnTo>
                    <a:pt x="3385" y="2387"/>
                  </a:lnTo>
                  <a:lnTo>
                    <a:pt x="3368" y="2428"/>
                  </a:lnTo>
                  <a:lnTo>
                    <a:pt x="3350" y="2467"/>
                  </a:lnTo>
                  <a:lnTo>
                    <a:pt x="3330" y="2508"/>
                  </a:lnTo>
                  <a:lnTo>
                    <a:pt x="3313" y="2551"/>
                  </a:lnTo>
                  <a:lnTo>
                    <a:pt x="3291" y="2585"/>
                  </a:lnTo>
                  <a:lnTo>
                    <a:pt x="3271" y="2625"/>
                  </a:lnTo>
                  <a:lnTo>
                    <a:pt x="3247" y="2663"/>
                  </a:lnTo>
                  <a:lnTo>
                    <a:pt x="3227" y="2704"/>
                  </a:lnTo>
                  <a:lnTo>
                    <a:pt x="3201" y="2737"/>
                  </a:lnTo>
                  <a:lnTo>
                    <a:pt x="3175" y="2774"/>
                  </a:lnTo>
                  <a:lnTo>
                    <a:pt x="3150" y="2809"/>
                  </a:lnTo>
                  <a:lnTo>
                    <a:pt x="3124" y="2844"/>
                  </a:lnTo>
                  <a:lnTo>
                    <a:pt x="3095" y="2879"/>
                  </a:lnTo>
                  <a:lnTo>
                    <a:pt x="3072" y="2912"/>
                  </a:lnTo>
                  <a:lnTo>
                    <a:pt x="3043" y="2947"/>
                  </a:lnTo>
                  <a:lnTo>
                    <a:pt x="3015" y="2982"/>
                  </a:lnTo>
                  <a:lnTo>
                    <a:pt x="2984" y="3013"/>
                  </a:lnTo>
                  <a:lnTo>
                    <a:pt x="2951" y="3045"/>
                  </a:lnTo>
                  <a:lnTo>
                    <a:pt x="2920" y="3076"/>
                  </a:lnTo>
                  <a:lnTo>
                    <a:pt x="2888" y="3109"/>
                  </a:lnTo>
                  <a:lnTo>
                    <a:pt x="2854" y="3134"/>
                  </a:lnTo>
                  <a:lnTo>
                    <a:pt x="2820" y="3163"/>
                  </a:lnTo>
                  <a:lnTo>
                    <a:pt x="2787" y="3192"/>
                  </a:lnTo>
                  <a:lnTo>
                    <a:pt x="2756" y="3221"/>
                  </a:lnTo>
                  <a:lnTo>
                    <a:pt x="2719" y="3243"/>
                  </a:lnTo>
                  <a:lnTo>
                    <a:pt x="2682" y="3269"/>
                  </a:lnTo>
                  <a:lnTo>
                    <a:pt x="2644" y="3295"/>
                  </a:lnTo>
                  <a:lnTo>
                    <a:pt x="2607" y="3321"/>
                  </a:lnTo>
                  <a:lnTo>
                    <a:pt x="2566" y="3341"/>
                  </a:lnTo>
                  <a:lnTo>
                    <a:pt x="2526" y="3364"/>
                  </a:lnTo>
                  <a:lnTo>
                    <a:pt x="2489" y="3387"/>
                  </a:lnTo>
                  <a:lnTo>
                    <a:pt x="2452" y="3410"/>
                  </a:lnTo>
                  <a:lnTo>
                    <a:pt x="2408" y="3424"/>
                  </a:lnTo>
                  <a:lnTo>
                    <a:pt x="2368" y="3444"/>
                  </a:lnTo>
                  <a:lnTo>
                    <a:pt x="2325" y="3462"/>
                  </a:lnTo>
                  <a:lnTo>
                    <a:pt x="2285" y="3479"/>
                  </a:lnTo>
                  <a:lnTo>
                    <a:pt x="2242" y="3493"/>
                  </a:lnTo>
                  <a:lnTo>
                    <a:pt x="2202" y="3510"/>
                  </a:lnTo>
                  <a:lnTo>
                    <a:pt x="2158" y="3525"/>
                  </a:lnTo>
                  <a:lnTo>
                    <a:pt x="2115" y="3539"/>
                  </a:lnTo>
                  <a:close/>
                </a:path>
              </a:pathLst>
            </a:custGeom>
            <a:solidFill>
              <a:srgbClr val="E9C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39" name="Freeform 92"/>
            <p:cNvSpPr>
              <a:spLocks/>
            </p:cNvSpPr>
            <p:nvPr/>
          </p:nvSpPr>
          <p:spPr bwMode="auto">
            <a:xfrm>
              <a:off x="5041877" y="2487593"/>
              <a:ext cx="98425" cy="104775"/>
            </a:xfrm>
            <a:custGeom>
              <a:avLst/>
              <a:gdLst>
                <a:gd name="T0" fmla="*/ 0 w 184"/>
                <a:gd name="T1" fmla="*/ 2147483647 h 197"/>
                <a:gd name="T2" fmla="*/ 2147483647 w 184"/>
                <a:gd name="T3" fmla="*/ 2147483647 h 197"/>
                <a:gd name="T4" fmla="*/ 2147483647 w 184"/>
                <a:gd name="T5" fmla="*/ 2147483647 h 197"/>
                <a:gd name="T6" fmla="*/ 2147483647 w 184"/>
                <a:gd name="T7" fmla="*/ 0 h 197"/>
                <a:gd name="T8" fmla="*/ 0 w 184"/>
                <a:gd name="T9" fmla="*/ 2147483647 h 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"/>
                <a:gd name="T16" fmla="*/ 0 h 197"/>
                <a:gd name="T17" fmla="*/ 184 w 184"/>
                <a:gd name="T18" fmla="*/ 197 h 1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" h="197">
                  <a:moveTo>
                    <a:pt x="0" y="8"/>
                  </a:moveTo>
                  <a:lnTo>
                    <a:pt x="34" y="197"/>
                  </a:lnTo>
                  <a:lnTo>
                    <a:pt x="184" y="149"/>
                  </a:lnTo>
                  <a:lnTo>
                    <a:pt x="152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E9C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0" name="Freeform 93"/>
            <p:cNvSpPr>
              <a:spLocks/>
            </p:cNvSpPr>
            <p:nvPr/>
          </p:nvSpPr>
          <p:spPr bwMode="auto">
            <a:xfrm>
              <a:off x="5921352" y="2252643"/>
              <a:ext cx="52388" cy="128588"/>
            </a:xfrm>
            <a:custGeom>
              <a:avLst/>
              <a:gdLst>
                <a:gd name="T0" fmla="*/ 2147483647 w 100"/>
                <a:gd name="T1" fmla="*/ 0 h 243"/>
                <a:gd name="T2" fmla="*/ 0 w 100"/>
                <a:gd name="T3" fmla="*/ 2147483647 h 243"/>
                <a:gd name="T4" fmla="*/ 2147483647 w 100"/>
                <a:gd name="T5" fmla="*/ 2147483647 h 243"/>
                <a:gd name="T6" fmla="*/ 2147483647 w 100"/>
                <a:gd name="T7" fmla="*/ 2147483647 h 243"/>
                <a:gd name="T8" fmla="*/ 2147483647 w 100"/>
                <a:gd name="T9" fmla="*/ 2147483647 h 243"/>
                <a:gd name="T10" fmla="*/ 2147483647 w 100"/>
                <a:gd name="T11" fmla="*/ 2147483647 h 243"/>
                <a:gd name="T12" fmla="*/ 2147483647 w 100"/>
                <a:gd name="T13" fmla="*/ 2147483647 h 243"/>
                <a:gd name="T14" fmla="*/ 2147483647 w 100"/>
                <a:gd name="T15" fmla="*/ 2147483647 h 243"/>
                <a:gd name="T16" fmla="*/ 2147483647 w 100"/>
                <a:gd name="T17" fmla="*/ 2147483647 h 243"/>
                <a:gd name="T18" fmla="*/ 2147483647 w 100"/>
                <a:gd name="T19" fmla="*/ 0 h 2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0"/>
                <a:gd name="T31" fmla="*/ 0 h 243"/>
                <a:gd name="T32" fmla="*/ 100 w 100"/>
                <a:gd name="T33" fmla="*/ 243 h 2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0" h="243">
                  <a:moveTo>
                    <a:pt x="57" y="0"/>
                  </a:moveTo>
                  <a:lnTo>
                    <a:pt x="0" y="54"/>
                  </a:lnTo>
                  <a:lnTo>
                    <a:pt x="20" y="129"/>
                  </a:lnTo>
                  <a:lnTo>
                    <a:pt x="5" y="160"/>
                  </a:lnTo>
                  <a:lnTo>
                    <a:pt x="26" y="217"/>
                  </a:lnTo>
                  <a:lnTo>
                    <a:pt x="74" y="243"/>
                  </a:lnTo>
                  <a:lnTo>
                    <a:pt x="100" y="197"/>
                  </a:lnTo>
                  <a:lnTo>
                    <a:pt x="54" y="120"/>
                  </a:lnTo>
                  <a:lnTo>
                    <a:pt x="46" y="54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9FAF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1" name="Freeform 94"/>
            <p:cNvSpPr>
              <a:spLocks/>
            </p:cNvSpPr>
            <p:nvPr/>
          </p:nvSpPr>
          <p:spPr bwMode="auto">
            <a:xfrm>
              <a:off x="6027714" y="2343130"/>
              <a:ext cx="217488" cy="215900"/>
            </a:xfrm>
            <a:custGeom>
              <a:avLst/>
              <a:gdLst>
                <a:gd name="T0" fmla="*/ 2147483647 w 410"/>
                <a:gd name="T1" fmla="*/ 2147483647 h 409"/>
                <a:gd name="T2" fmla="*/ 2147483647 w 410"/>
                <a:gd name="T3" fmla="*/ 2147483647 h 409"/>
                <a:gd name="T4" fmla="*/ 2147483647 w 410"/>
                <a:gd name="T5" fmla="*/ 2147483647 h 409"/>
                <a:gd name="T6" fmla="*/ 2147483647 w 410"/>
                <a:gd name="T7" fmla="*/ 2147483647 h 409"/>
                <a:gd name="T8" fmla="*/ 2147483647 w 410"/>
                <a:gd name="T9" fmla="*/ 2147483647 h 409"/>
                <a:gd name="T10" fmla="*/ 2147483647 w 410"/>
                <a:gd name="T11" fmla="*/ 2147483647 h 409"/>
                <a:gd name="T12" fmla="*/ 2147483647 w 410"/>
                <a:gd name="T13" fmla="*/ 2147483647 h 409"/>
                <a:gd name="T14" fmla="*/ 2147483647 w 410"/>
                <a:gd name="T15" fmla="*/ 2147483647 h 409"/>
                <a:gd name="T16" fmla="*/ 2147483647 w 410"/>
                <a:gd name="T17" fmla="*/ 2147483647 h 409"/>
                <a:gd name="T18" fmla="*/ 2147483647 w 410"/>
                <a:gd name="T19" fmla="*/ 2147483647 h 409"/>
                <a:gd name="T20" fmla="*/ 0 w 410"/>
                <a:gd name="T21" fmla="*/ 2147483647 h 409"/>
                <a:gd name="T22" fmla="*/ 2147483647 w 410"/>
                <a:gd name="T23" fmla="*/ 2147483647 h 409"/>
                <a:gd name="T24" fmla="*/ 2147483647 w 410"/>
                <a:gd name="T25" fmla="*/ 2147483647 h 409"/>
                <a:gd name="T26" fmla="*/ 2147483647 w 410"/>
                <a:gd name="T27" fmla="*/ 2147483647 h 409"/>
                <a:gd name="T28" fmla="*/ 2147483647 w 410"/>
                <a:gd name="T29" fmla="*/ 2147483647 h 409"/>
                <a:gd name="T30" fmla="*/ 2147483647 w 410"/>
                <a:gd name="T31" fmla="*/ 2147483647 h 409"/>
                <a:gd name="T32" fmla="*/ 2147483647 w 410"/>
                <a:gd name="T33" fmla="*/ 2147483647 h 409"/>
                <a:gd name="T34" fmla="*/ 2147483647 w 410"/>
                <a:gd name="T35" fmla="*/ 2147483647 h 409"/>
                <a:gd name="T36" fmla="*/ 2147483647 w 410"/>
                <a:gd name="T37" fmla="*/ 2147483647 h 409"/>
                <a:gd name="T38" fmla="*/ 2147483647 w 410"/>
                <a:gd name="T39" fmla="*/ 2147483647 h 409"/>
                <a:gd name="T40" fmla="*/ 2147483647 w 410"/>
                <a:gd name="T41" fmla="*/ 2147483647 h 409"/>
                <a:gd name="T42" fmla="*/ 2147483647 w 410"/>
                <a:gd name="T43" fmla="*/ 2147483647 h 409"/>
                <a:gd name="T44" fmla="*/ 2147483647 w 410"/>
                <a:gd name="T45" fmla="*/ 2147483647 h 409"/>
                <a:gd name="T46" fmla="*/ 2147483647 w 410"/>
                <a:gd name="T47" fmla="*/ 2147483647 h 409"/>
                <a:gd name="T48" fmla="*/ 2147483647 w 410"/>
                <a:gd name="T49" fmla="*/ 2147483647 h 409"/>
                <a:gd name="T50" fmla="*/ 2147483647 w 410"/>
                <a:gd name="T51" fmla="*/ 2147483647 h 409"/>
                <a:gd name="T52" fmla="*/ 2147483647 w 410"/>
                <a:gd name="T53" fmla="*/ 2147483647 h 409"/>
                <a:gd name="T54" fmla="*/ 2147483647 w 410"/>
                <a:gd name="T55" fmla="*/ 2147483647 h 409"/>
                <a:gd name="T56" fmla="*/ 2147483647 w 410"/>
                <a:gd name="T57" fmla="*/ 2147483647 h 409"/>
                <a:gd name="T58" fmla="*/ 2147483647 w 410"/>
                <a:gd name="T59" fmla="*/ 2147483647 h 409"/>
                <a:gd name="T60" fmla="*/ 2147483647 w 410"/>
                <a:gd name="T61" fmla="*/ 2147483647 h 409"/>
                <a:gd name="T62" fmla="*/ 2147483647 w 410"/>
                <a:gd name="T63" fmla="*/ 2147483647 h 409"/>
                <a:gd name="T64" fmla="*/ 2147483647 w 410"/>
                <a:gd name="T65" fmla="*/ 2147483647 h 409"/>
                <a:gd name="T66" fmla="*/ 2147483647 w 410"/>
                <a:gd name="T67" fmla="*/ 2147483647 h 409"/>
                <a:gd name="T68" fmla="*/ 2147483647 w 410"/>
                <a:gd name="T69" fmla="*/ 2147483647 h 409"/>
                <a:gd name="T70" fmla="*/ 2147483647 w 410"/>
                <a:gd name="T71" fmla="*/ 2147483647 h 409"/>
                <a:gd name="T72" fmla="*/ 2147483647 w 410"/>
                <a:gd name="T73" fmla="*/ 2147483647 h 409"/>
                <a:gd name="T74" fmla="*/ 2147483647 w 410"/>
                <a:gd name="T75" fmla="*/ 2147483647 h 409"/>
                <a:gd name="T76" fmla="*/ 2147483647 w 410"/>
                <a:gd name="T77" fmla="*/ 2147483647 h 409"/>
                <a:gd name="T78" fmla="*/ 2147483647 w 410"/>
                <a:gd name="T79" fmla="*/ 2147483647 h 409"/>
                <a:gd name="T80" fmla="*/ 2147483647 w 410"/>
                <a:gd name="T81" fmla="*/ 2147483647 h 409"/>
                <a:gd name="T82" fmla="*/ 2147483647 w 410"/>
                <a:gd name="T83" fmla="*/ 2147483647 h 409"/>
                <a:gd name="T84" fmla="*/ 2147483647 w 410"/>
                <a:gd name="T85" fmla="*/ 2147483647 h 409"/>
                <a:gd name="T86" fmla="*/ 2147483647 w 410"/>
                <a:gd name="T87" fmla="*/ 2147483647 h 409"/>
                <a:gd name="T88" fmla="*/ 2147483647 w 410"/>
                <a:gd name="T89" fmla="*/ 2147483647 h 409"/>
                <a:gd name="T90" fmla="*/ 2147483647 w 410"/>
                <a:gd name="T91" fmla="*/ 2147483647 h 409"/>
                <a:gd name="T92" fmla="*/ 2147483647 w 410"/>
                <a:gd name="T93" fmla="*/ 2147483647 h 409"/>
                <a:gd name="T94" fmla="*/ 2147483647 w 410"/>
                <a:gd name="T95" fmla="*/ 2147483647 h 409"/>
                <a:gd name="T96" fmla="*/ 2147483647 w 410"/>
                <a:gd name="T97" fmla="*/ 2147483647 h 409"/>
                <a:gd name="T98" fmla="*/ 2147483647 w 410"/>
                <a:gd name="T99" fmla="*/ 2147483647 h 409"/>
                <a:gd name="T100" fmla="*/ 2147483647 w 410"/>
                <a:gd name="T101" fmla="*/ 2147483647 h 409"/>
                <a:gd name="T102" fmla="*/ 2147483647 w 410"/>
                <a:gd name="T103" fmla="*/ 2147483647 h 409"/>
                <a:gd name="T104" fmla="*/ 2147483647 w 410"/>
                <a:gd name="T105" fmla="*/ 2147483647 h 409"/>
                <a:gd name="T106" fmla="*/ 2147483647 w 410"/>
                <a:gd name="T107" fmla="*/ 2147483647 h 4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10"/>
                <a:gd name="T163" fmla="*/ 0 h 409"/>
                <a:gd name="T164" fmla="*/ 410 w 410"/>
                <a:gd name="T165" fmla="*/ 409 h 4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10" h="409">
                  <a:moveTo>
                    <a:pt x="29" y="24"/>
                  </a:moveTo>
                  <a:lnTo>
                    <a:pt x="25" y="46"/>
                  </a:lnTo>
                  <a:lnTo>
                    <a:pt x="31" y="72"/>
                  </a:lnTo>
                  <a:lnTo>
                    <a:pt x="34" y="84"/>
                  </a:lnTo>
                  <a:lnTo>
                    <a:pt x="40" y="96"/>
                  </a:lnTo>
                  <a:lnTo>
                    <a:pt x="42" y="110"/>
                  </a:lnTo>
                  <a:lnTo>
                    <a:pt x="49" y="129"/>
                  </a:lnTo>
                  <a:lnTo>
                    <a:pt x="49" y="144"/>
                  </a:lnTo>
                  <a:lnTo>
                    <a:pt x="51" y="158"/>
                  </a:lnTo>
                  <a:lnTo>
                    <a:pt x="51" y="167"/>
                  </a:lnTo>
                  <a:lnTo>
                    <a:pt x="51" y="173"/>
                  </a:lnTo>
                  <a:lnTo>
                    <a:pt x="42" y="188"/>
                  </a:lnTo>
                  <a:lnTo>
                    <a:pt x="31" y="210"/>
                  </a:lnTo>
                  <a:lnTo>
                    <a:pt x="16" y="234"/>
                  </a:lnTo>
                  <a:lnTo>
                    <a:pt x="11" y="254"/>
                  </a:lnTo>
                  <a:lnTo>
                    <a:pt x="8" y="265"/>
                  </a:lnTo>
                  <a:lnTo>
                    <a:pt x="8" y="280"/>
                  </a:lnTo>
                  <a:lnTo>
                    <a:pt x="8" y="294"/>
                  </a:lnTo>
                  <a:lnTo>
                    <a:pt x="8" y="320"/>
                  </a:lnTo>
                  <a:lnTo>
                    <a:pt x="3" y="333"/>
                  </a:lnTo>
                  <a:lnTo>
                    <a:pt x="3" y="357"/>
                  </a:lnTo>
                  <a:lnTo>
                    <a:pt x="0" y="371"/>
                  </a:lnTo>
                  <a:lnTo>
                    <a:pt x="3" y="386"/>
                  </a:lnTo>
                  <a:lnTo>
                    <a:pt x="8" y="392"/>
                  </a:lnTo>
                  <a:lnTo>
                    <a:pt x="14" y="386"/>
                  </a:lnTo>
                  <a:lnTo>
                    <a:pt x="31" y="386"/>
                  </a:lnTo>
                  <a:lnTo>
                    <a:pt x="46" y="368"/>
                  </a:lnTo>
                  <a:lnTo>
                    <a:pt x="60" y="354"/>
                  </a:lnTo>
                  <a:lnTo>
                    <a:pt x="75" y="331"/>
                  </a:lnTo>
                  <a:lnTo>
                    <a:pt x="92" y="317"/>
                  </a:lnTo>
                  <a:lnTo>
                    <a:pt x="106" y="300"/>
                  </a:lnTo>
                  <a:lnTo>
                    <a:pt x="121" y="287"/>
                  </a:lnTo>
                  <a:lnTo>
                    <a:pt x="134" y="282"/>
                  </a:lnTo>
                  <a:lnTo>
                    <a:pt x="149" y="291"/>
                  </a:lnTo>
                  <a:lnTo>
                    <a:pt x="158" y="305"/>
                  </a:lnTo>
                  <a:lnTo>
                    <a:pt x="172" y="322"/>
                  </a:lnTo>
                  <a:lnTo>
                    <a:pt x="183" y="346"/>
                  </a:lnTo>
                  <a:lnTo>
                    <a:pt x="200" y="368"/>
                  </a:lnTo>
                  <a:lnTo>
                    <a:pt x="215" y="386"/>
                  </a:lnTo>
                  <a:lnTo>
                    <a:pt x="233" y="397"/>
                  </a:lnTo>
                  <a:lnTo>
                    <a:pt x="250" y="405"/>
                  </a:lnTo>
                  <a:lnTo>
                    <a:pt x="270" y="409"/>
                  </a:lnTo>
                  <a:lnTo>
                    <a:pt x="283" y="403"/>
                  </a:lnTo>
                  <a:lnTo>
                    <a:pt x="298" y="394"/>
                  </a:lnTo>
                  <a:lnTo>
                    <a:pt x="307" y="392"/>
                  </a:lnTo>
                  <a:lnTo>
                    <a:pt x="318" y="386"/>
                  </a:lnTo>
                  <a:lnTo>
                    <a:pt x="321" y="371"/>
                  </a:lnTo>
                  <a:lnTo>
                    <a:pt x="307" y="366"/>
                  </a:lnTo>
                  <a:lnTo>
                    <a:pt x="290" y="357"/>
                  </a:lnTo>
                  <a:lnTo>
                    <a:pt x="272" y="354"/>
                  </a:lnTo>
                  <a:lnTo>
                    <a:pt x="252" y="346"/>
                  </a:lnTo>
                  <a:lnTo>
                    <a:pt x="235" y="342"/>
                  </a:lnTo>
                  <a:lnTo>
                    <a:pt x="218" y="331"/>
                  </a:lnTo>
                  <a:lnTo>
                    <a:pt x="200" y="322"/>
                  </a:lnTo>
                  <a:lnTo>
                    <a:pt x="189" y="308"/>
                  </a:lnTo>
                  <a:lnTo>
                    <a:pt x="187" y="300"/>
                  </a:lnTo>
                  <a:lnTo>
                    <a:pt x="180" y="280"/>
                  </a:lnTo>
                  <a:lnTo>
                    <a:pt x="178" y="265"/>
                  </a:lnTo>
                  <a:lnTo>
                    <a:pt x="169" y="248"/>
                  </a:lnTo>
                  <a:lnTo>
                    <a:pt x="169" y="239"/>
                  </a:lnTo>
                  <a:lnTo>
                    <a:pt x="167" y="225"/>
                  </a:lnTo>
                  <a:lnTo>
                    <a:pt x="180" y="225"/>
                  </a:lnTo>
                  <a:lnTo>
                    <a:pt x="200" y="239"/>
                  </a:lnTo>
                  <a:lnTo>
                    <a:pt x="226" y="250"/>
                  </a:lnTo>
                  <a:lnTo>
                    <a:pt x="241" y="250"/>
                  </a:lnTo>
                  <a:lnTo>
                    <a:pt x="259" y="262"/>
                  </a:lnTo>
                  <a:lnTo>
                    <a:pt x="279" y="265"/>
                  </a:lnTo>
                  <a:lnTo>
                    <a:pt x="307" y="280"/>
                  </a:lnTo>
                  <a:lnTo>
                    <a:pt x="329" y="287"/>
                  </a:lnTo>
                  <a:lnTo>
                    <a:pt x="347" y="294"/>
                  </a:lnTo>
                  <a:lnTo>
                    <a:pt x="362" y="294"/>
                  </a:lnTo>
                  <a:lnTo>
                    <a:pt x="379" y="300"/>
                  </a:lnTo>
                  <a:lnTo>
                    <a:pt x="397" y="291"/>
                  </a:lnTo>
                  <a:lnTo>
                    <a:pt x="408" y="274"/>
                  </a:lnTo>
                  <a:lnTo>
                    <a:pt x="408" y="254"/>
                  </a:lnTo>
                  <a:lnTo>
                    <a:pt x="410" y="239"/>
                  </a:lnTo>
                  <a:lnTo>
                    <a:pt x="410" y="217"/>
                  </a:lnTo>
                  <a:lnTo>
                    <a:pt x="410" y="199"/>
                  </a:lnTo>
                  <a:lnTo>
                    <a:pt x="404" y="171"/>
                  </a:lnTo>
                  <a:lnTo>
                    <a:pt x="402" y="156"/>
                  </a:lnTo>
                  <a:lnTo>
                    <a:pt x="393" y="144"/>
                  </a:lnTo>
                  <a:lnTo>
                    <a:pt x="384" y="142"/>
                  </a:lnTo>
                  <a:lnTo>
                    <a:pt x="364" y="144"/>
                  </a:lnTo>
                  <a:lnTo>
                    <a:pt x="347" y="158"/>
                  </a:lnTo>
                  <a:lnTo>
                    <a:pt x="338" y="162"/>
                  </a:lnTo>
                  <a:lnTo>
                    <a:pt x="329" y="171"/>
                  </a:lnTo>
                  <a:lnTo>
                    <a:pt x="316" y="171"/>
                  </a:lnTo>
                  <a:lnTo>
                    <a:pt x="301" y="171"/>
                  </a:lnTo>
                  <a:lnTo>
                    <a:pt x="281" y="167"/>
                  </a:lnTo>
                  <a:lnTo>
                    <a:pt x="264" y="162"/>
                  </a:lnTo>
                  <a:lnTo>
                    <a:pt x="246" y="158"/>
                  </a:lnTo>
                  <a:lnTo>
                    <a:pt x="233" y="158"/>
                  </a:lnTo>
                  <a:lnTo>
                    <a:pt x="215" y="149"/>
                  </a:lnTo>
                  <a:lnTo>
                    <a:pt x="200" y="144"/>
                  </a:lnTo>
                  <a:lnTo>
                    <a:pt x="183" y="142"/>
                  </a:lnTo>
                  <a:lnTo>
                    <a:pt x="169" y="133"/>
                  </a:lnTo>
                  <a:lnTo>
                    <a:pt x="152" y="118"/>
                  </a:lnTo>
                  <a:lnTo>
                    <a:pt x="137" y="105"/>
                  </a:lnTo>
                  <a:lnTo>
                    <a:pt x="123" y="87"/>
                  </a:lnTo>
                  <a:lnTo>
                    <a:pt x="114" y="70"/>
                  </a:lnTo>
                  <a:lnTo>
                    <a:pt x="103" y="52"/>
                  </a:lnTo>
                  <a:lnTo>
                    <a:pt x="95" y="33"/>
                  </a:lnTo>
                  <a:lnTo>
                    <a:pt x="83" y="15"/>
                  </a:lnTo>
                  <a:lnTo>
                    <a:pt x="75" y="13"/>
                  </a:lnTo>
                  <a:lnTo>
                    <a:pt x="54" y="0"/>
                  </a:lnTo>
                  <a:lnTo>
                    <a:pt x="40" y="6"/>
                  </a:lnTo>
                  <a:lnTo>
                    <a:pt x="29" y="15"/>
                  </a:lnTo>
                  <a:lnTo>
                    <a:pt x="29" y="24"/>
                  </a:lnTo>
                  <a:close/>
                </a:path>
              </a:pathLst>
            </a:custGeom>
            <a:solidFill>
              <a:srgbClr val="93A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2" name="Freeform 95"/>
            <p:cNvSpPr>
              <a:spLocks/>
            </p:cNvSpPr>
            <p:nvPr/>
          </p:nvSpPr>
          <p:spPr bwMode="auto">
            <a:xfrm>
              <a:off x="5854677" y="2636818"/>
              <a:ext cx="177800" cy="128588"/>
            </a:xfrm>
            <a:custGeom>
              <a:avLst/>
              <a:gdLst>
                <a:gd name="T0" fmla="*/ 2147483647 w 334"/>
                <a:gd name="T1" fmla="*/ 0 h 244"/>
                <a:gd name="T2" fmla="*/ 2147483647 w 334"/>
                <a:gd name="T3" fmla="*/ 0 h 244"/>
                <a:gd name="T4" fmla="*/ 2147483647 w 334"/>
                <a:gd name="T5" fmla="*/ 2147483647 h 244"/>
                <a:gd name="T6" fmla="*/ 2147483647 w 334"/>
                <a:gd name="T7" fmla="*/ 2147483647 h 244"/>
                <a:gd name="T8" fmla="*/ 2147483647 w 334"/>
                <a:gd name="T9" fmla="*/ 2147483647 h 244"/>
                <a:gd name="T10" fmla="*/ 2147483647 w 334"/>
                <a:gd name="T11" fmla="*/ 2147483647 h 244"/>
                <a:gd name="T12" fmla="*/ 2147483647 w 334"/>
                <a:gd name="T13" fmla="*/ 2147483647 h 244"/>
                <a:gd name="T14" fmla="*/ 2147483647 w 334"/>
                <a:gd name="T15" fmla="*/ 2147483647 h 244"/>
                <a:gd name="T16" fmla="*/ 2147483647 w 334"/>
                <a:gd name="T17" fmla="*/ 2147483647 h 244"/>
                <a:gd name="T18" fmla="*/ 2147483647 w 334"/>
                <a:gd name="T19" fmla="*/ 2147483647 h 244"/>
                <a:gd name="T20" fmla="*/ 2147483647 w 334"/>
                <a:gd name="T21" fmla="*/ 2147483647 h 244"/>
                <a:gd name="T22" fmla="*/ 2147483647 w 334"/>
                <a:gd name="T23" fmla="*/ 2147483647 h 244"/>
                <a:gd name="T24" fmla="*/ 2147483647 w 334"/>
                <a:gd name="T25" fmla="*/ 2147483647 h 244"/>
                <a:gd name="T26" fmla="*/ 2147483647 w 334"/>
                <a:gd name="T27" fmla="*/ 2147483647 h 244"/>
                <a:gd name="T28" fmla="*/ 2147483647 w 334"/>
                <a:gd name="T29" fmla="*/ 2147483647 h 244"/>
                <a:gd name="T30" fmla="*/ 2147483647 w 334"/>
                <a:gd name="T31" fmla="*/ 2147483647 h 244"/>
                <a:gd name="T32" fmla="*/ 2147483647 w 334"/>
                <a:gd name="T33" fmla="*/ 2147483647 h 244"/>
                <a:gd name="T34" fmla="*/ 2147483647 w 334"/>
                <a:gd name="T35" fmla="*/ 2147483647 h 244"/>
                <a:gd name="T36" fmla="*/ 2147483647 w 334"/>
                <a:gd name="T37" fmla="*/ 2147483647 h 244"/>
                <a:gd name="T38" fmla="*/ 2147483647 w 334"/>
                <a:gd name="T39" fmla="*/ 2147483647 h 244"/>
                <a:gd name="T40" fmla="*/ 2147483647 w 334"/>
                <a:gd name="T41" fmla="*/ 2147483647 h 244"/>
                <a:gd name="T42" fmla="*/ 0 w 334"/>
                <a:gd name="T43" fmla="*/ 2147483647 h 244"/>
                <a:gd name="T44" fmla="*/ 2147483647 w 334"/>
                <a:gd name="T45" fmla="*/ 2147483647 h 244"/>
                <a:gd name="T46" fmla="*/ 2147483647 w 334"/>
                <a:gd name="T47" fmla="*/ 2147483647 h 244"/>
                <a:gd name="T48" fmla="*/ 2147483647 w 334"/>
                <a:gd name="T49" fmla="*/ 2147483647 h 244"/>
                <a:gd name="T50" fmla="*/ 2147483647 w 334"/>
                <a:gd name="T51" fmla="*/ 2147483647 h 244"/>
                <a:gd name="T52" fmla="*/ 2147483647 w 334"/>
                <a:gd name="T53" fmla="*/ 2147483647 h 244"/>
                <a:gd name="T54" fmla="*/ 2147483647 w 334"/>
                <a:gd name="T55" fmla="*/ 2147483647 h 244"/>
                <a:gd name="T56" fmla="*/ 2147483647 w 334"/>
                <a:gd name="T57" fmla="*/ 2147483647 h 244"/>
                <a:gd name="T58" fmla="*/ 2147483647 w 334"/>
                <a:gd name="T59" fmla="*/ 2147483647 h 244"/>
                <a:gd name="T60" fmla="*/ 2147483647 w 334"/>
                <a:gd name="T61" fmla="*/ 2147483647 h 244"/>
                <a:gd name="T62" fmla="*/ 2147483647 w 334"/>
                <a:gd name="T63" fmla="*/ 2147483647 h 244"/>
                <a:gd name="T64" fmla="*/ 2147483647 w 334"/>
                <a:gd name="T65" fmla="*/ 2147483647 h 244"/>
                <a:gd name="T66" fmla="*/ 2147483647 w 334"/>
                <a:gd name="T67" fmla="*/ 2147483647 h 244"/>
                <a:gd name="T68" fmla="*/ 2147483647 w 334"/>
                <a:gd name="T69" fmla="*/ 2147483647 h 244"/>
                <a:gd name="T70" fmla="*/ 2147483647 w 334"/>
                <a:gd name="T71" fmla="*/ 2147483647 h 244"/>
                <a:gd name="T72" fmla="*/ 2147483647 w 334"/>
                <a:gd name="T73" fmla="*/ 2147483647 h 244"/>
                <a:gd name="T74" fmla="*/ 2147483647 w 334"/>
                <a:gd name="T75" fmla="*/ 2147483647 h 244"/>
                <a:gd name="T76" fmla="*/ 2147483647 w 334"/>
                <a:gd name="T77" fmla="*/ 2147483647 h 244"/>
                <a:gd name="T78" fmla="*/ 2147483647 w 334"/>
                <a:gd name="T79" fmla="*/ 2147483647 h 244"/>
                <a:gd name="T80" fmla="*/ 2147483647 w 334"/>
                <a:gd name="T81" fmla="*/ 2147483647 h 244"/>
                <a:gd name="T82" fmla="*/ 2147483647 w 334"/>
                <a:gd name="T83" fmla="*/ 2147483647 h 244"/>
                <a:gd name="T84" fmla="*/ 2147483647 w 334"/>
                <a:gd name="T85" fmla="*/ 2147483647 h 244"/>
                <a:gd name="T86" fmla="*/ 2147483647 w 334"/>
                <a:gd name="T87" fmla="*/ 2147483647 h 244"/>
                <a:gd name="T88" fmla="*/ 2147483647 w 334"/>
                <a:gd name="T89" fmla="*/ 2147483647 h 244"/>
                <a:gd name="T90" fmla="*/ 2147483647 w 334"/>
                <a:gd name="T91" fmla="*/ 2147483647 h 244"/>
                <a:gd name="T92" fmla="*/ 2147483647 w 334"/>
                <a:gd name="T93" fmla="*/ 2147483647 h 244"/>
                <a:gd name="T94" fmla="*/ 2147483647 w 334"/>
                <a:gd name="T95" fmla="*/ 2147483647 h 244"/>
                <a:gd name="T96" fmla="*/ 2147483647 w 334"/>
                <a:gd name="T97" fmla="*/ 2147483647 h 244"/>
                <a:gd name="T98" fmla="*/ 2147483647 w 334"/>
                <a:gd name="T99" fmla="*/ 0 h 244"/>
                <a:gd name="T100" fmla="*/ 2147483647 w 334"/>
                <a:gd name="T101" fmla="*/ 0 h 24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34"/>
                <a:gd name="T154" fmla="*/ 0 h 244"/>
                <a:gd name="T155" fmla="*/ 334 w 334"/>
                <a:gd name="T156" fmla="*/ 244 h 24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34" h="244">
                  <a:moveTo>
                    <a:pt x="309" y="0"/>
                  </a:moveTo>
                  <a:lnTo>
                    <a:pt x="283" y="0"/>
                  </a:lnTo>
                  <a:lnTo>
                    <a:pt x="263" y="12"/>
                  </a:lnTo>
                  <a:lnTo>
                    <a:pt x="242" y="21"/>
                  </a:lnTo>
                  <a:lnTo>
                    <a:pt x="225" y="29"/>
                  </a:lnTo>
                  <a:lnTo>
                    <a:pt x="208" y="41"/>
                  </a:lnTo>
                  <a:lnTo>
                    <a:pt x="197" y="49"/>
                  </a:lnTo>
                  <a:lnTo>
                    <a:pt x="184" y="54"/>
                  </a:lnTo>
                  <a:lnTo>
                    <a:pt x="176" y="69"/>
                  </a:lnTo>
                  <a:lnTo>
                    <a:pt x="156" y="80"/>
                  </a:lnTo>
                  <a:lnTo>
                    <a:pt x="136" y="95"/>
                  </a:lnTo>
                  <a:lnTo>
                    <a:pt x="116" y="106"/>
                  </a:lnTo>
                  <a:lnTo>
                    <a:pt x="105" y="118"/>
                  </a:lnTo>
                  <a:lnTo>
                    <a:pt x="96" y="133"/>
                  </a:lnTo>
                  <a:lnTo>
                    <a:pt x="90" y="150"/>
                  </a:lnTo>
                  <a:lnTo>
                    <a:pt x="79" y="166"/>
                  </a:lnTo>
                  <a:lnTo>
                    <a:pt x="70" y="190"/>
                  </a:lnTo>
                  <a:lnTo>
                    <a:pt x="59" y="198"/>
                  </a:lnTo>
                  <a:lnTo>
                    <a:pt x="44" y="212"/>
                  </a:lnTo>
                  <a:lnTo>
                    <a:pt x="29" y="221"/>
                  </a:lnTo>
                  <a:lnTo>
                    <a:pt x="18" y="230"/>
                  </a:lnTo>
                  <a:lnTo>
                    <a:pt x="0" y="238"/>
                  </a:lnTo>
                  <a:lnTo>
                    <a:pt x="13" y="244"/>
                  </a:lnTo>
                  <a:lnTo>
                    <a:pt x="27" y="238"/>
                  </a:lnTo>
                  <a:lnTo>
                    <a:pt x="41" y="238"/>
                  </a:lnTo>
                  <a:lnTo>
                    <a:pt x="59" y="233"/>
                  </a:lnTo>
                  <a:lnTo>
                    <a:pt x="75" y="230"/>
                  </a:lnTo>
                  <a:lnTo>
                    <a:pt x="90" y="218"/>
                  </a:lnTo>
                  <a:lnTo>
                    <a:pt x="105" y="210"/>
                  </a:lnTo>
                  <a:lnTo>
                    <a:pt x="116" y="196"/>
                  </a:lnTo>
                  <a:lnTo>
                    <a:pt x="130" y="179"/>
                  </a:lnTo>
                  <a:lnTo>
                    <a:pt x="138" y="155"/>
                  </a:lnTo>
                  <a:lnTo>
                    <a:pt x="151" y="144"/>
                  </a:lnTo>
                  <a:lnTo>
                    <a:pt x="158" y="133"/>
                  </a:lnTo>
                  <a:lnTo>
                    <a:pt x="167" y="133"/>
                  </a:lnTo>
                  <a:lnTo>
                    <a:pt x="176" y="126"/>
                  </a:lnTo>
                  <a:lnTo>
                    <a:pt x="191" y="124"/>
                  </a:lnTo>
                  <a:lnTo>
                    <a:pt x="204" y="118"/>
                  </a:lnTo>
                  <a:lnTo>
                    <a:pt x="225" y="118"/>
                  </a:lnTo>
                  <a:lnTo>
                    <a:pt x="242" y="109"/>
                  </a:lnTo>
                  <a:lnTo>
                    <a:pt x="259" y="104"/>
                  </a:lnTo>
                  <a:lnTo>
                    <a:pt x="274" y="100"/>
                  </a:lnTo>
                  <a:lnTo>
                    <a:pt x="288" y="100"/>
                  </a:lnTo>
                  <a:lnTo>
                    <a:pt x="300" y="95"/>
                  </a:lnTo>
                  <a:lnTo>
                    <a:pt x="311" y="89"/>
                  </a:lnTo>
                  <a:lnTo>
                    <a:pt x="320" y="78"/>
                  </a:lnTo>
                  <a:lnTo>
                    <a:pt x="331" y="69"/>
                  </a:lnTo>
                  <a:lnTo>
                    <a:pt x="334" y="41"/>
                  </a:lnTo>
                  <a:lnTo>
                    <a:pt x="326" y="14"/>
                  </a:lnTo>
                  <a:lnTo>
                    <a:pt x="311" y="0"/>
                  </a:lnTo>
                  <a:lnTo>
                    <a:pt x="309" y="0"/>
                  </a:lnTo>
                  <a:close/>
                </a:path>
              </a:pathLst>
            </a:custGeom>
            <a:solidFill>
              <a:srgbClr val="93A7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3" name="Freeform 96"/>
            <p:cNvSpPr>
              <a:spLocks/>
            </p:cNvSpPr>
            <p:nvPr/>
          </p:nvSpPr>
          <p:spPr bwMode="auto">
            <a:xfrm>
              <a:off x="5078389" y="2230418"/>
              <a:ext cx="176213" cy="198438"/>
            </a:xfrm>
            <a:custGeom>
              <a:avLst/>
              <a:gdLst>
                <a:gd name="T0" fmla="*/ 2147483647 w 334"/>
                <a:gd name="T1" fmla="*/ 2147483647 h 374"/>
                <a:gd name="T2" fmla="*/ 2147483647 w 334"/>
                <a:gd name="T3" fmla="*/ 2147483647 h 374"/>
                <a:gd name="T4" fmla="*/ 2147483647 w 334"/>
                <a:gd name="T5" fmla="*/ 2147483647 h 374"/>
                <a:gd name="T6" fmla="*/ 2147483647 w 334"/>
                <a:gd name="T7" fmla="*/ 2147483647 h 374"/>
                <a:gd name="T8" fmla="*/ 2147483647 w 334"/>
                <a:gd name="T9" fmla="*/ 2147483647 h 374"/>
                <a:gd name="T10" fmla="*/ 2147483647 w 334"/>
                <a:gd name="T11" fmla="*/ 2147483647 h 374"/>
                <a:gd name="T12" fmla="*/ 2147483647 w 334"/>
                <a:gd name="T13" fmla="*/ 2147483647 h 374"/>
                <a:gd name="T14" fmla="*/ 2147483647 w 334"/>
                <a:gd name="T15" fmla="*/ 2147483647 h 374"/>
                <a:gd name="T16" fmla="*/ 2147483647 w 334"/>
                <a:gd name="T17" fmla="*/ 2147483647 h 374"/>
                <a:gd name="T18" fmla="*/ 2147483647 w 334"/>
                <a:gd name="T19" fmla="*/ 2147483647 h 374"/>
                <a:gd name="T20" fmla="*/ 2147483647 w 334"/>
                <a:gd name="T21" fmla="*/ 2147483647 h 374"/>
                <a:gd name="T22" fmla="*/ 2147483647 w 334"/>
                <a:gd name="T23" fmla="*/ 2147483647 h 374"/>
                <a:gd name="T24" fmla="*/ 2147483647 w 334"/>
                <a:gd name="T25" fmla="*/ 2147483647 h 374"/>
                <a:gd name="T26" fmla="*/ 2147483647 w 334"/>
                <a:gd name="T27" fmla="*/ 2147483647 h 374"/>
                <a:gd name="T28" fmla="*/ 2147483647 w 334"/>
                <a:gd name="T29" fmla="*/ 2147483647 h 374"/>
                <a:gd name="T30" fmla="*/ 2147483647 w 334"/>
                <a:gd name="T31" fmla="*/ 2147483647 h 374"/>
                <a:gd name="T32" fmla="*/ 2147483647 w 334"/>
                <a:gd name="T33" fmla="*/ 2147483647 h 374"/>
                <a:gd name="T34" fmla="*/ 2147483647 w 334"/>
                <a:gd name="T35" fmla="*/ 2147483647 h 374"/>
                <a:gd name="T36" fmla="*/ 2147483647 w 334"/>
                <a:gd name="T37" fmla="*/ 2147483647 h 374"/>
                <a:gd name="T38" fmla="*/ 2147483647 w 334"/>
                <a:gd name="T39" fmla="*/ 2147483647 h 374"/>
                <a:gd name="T40" fmla="*/ 2147483647 w 334"/>
                <a:gd name="T41" fmla="*/ 2147483647 h 374"/>
                <a:gd name="T42" fmla="*/ 2147483647 w 334"/>
                <a:gd name="T43" fmla="*/ 2147483647 h 374"/>
                <a:gd name="T44" fmla="*/ 0 w 334"/>
                <a:gd name="T45" fmla="*/ 2147483647 h 374"/>
                <a:gd name="T46" fmla="*/ 0 w 334"/>
                <a:gd name="T47" fmla="*/ 2147483647 h 374"/>
                <a:gd name="T48" fmla="*/ 0 w 334"/>
                <a:gd name="T49" fmla="*/ 2147483647 h 374"/>
                <a:gd name="T50" fmla="*/ 2147483647 w 334"/>
                <a:gd name="T51" fmla="*/ 2147483647 h 374"/>
                <a:gd name="T52" fmla="*/ 2147483647 w 334"/>
                <a:gd name="T53" fmla="*/ 2147483647 h 374"/>
                <a:gd name="T54" fmla="*/ 2147483647 w 334"/>
                <a:gd name="T55" fmla="*/ 2147483647 h 374"/>
                <a:gd name="T56" fmla="*/ 2147483647 w 334"/>
                <a:gd name="T57" fmla="*/ 2147483647 h 374"/>
                <a:gd name="T58" fmla="*/ 2147483647 w 334"/>
                <a:gd name="T59" fmla="*/ 2147483647 h 374"/>
                <a:gd name="T60" fmla="*/ 2147483647 w 334"/>
                <a:gd name="T61" fmla="*/ 2147483647 h 374"/>
                <a:gd name="T62" fmla="*/ 2147483647 w 334"/>
                <a:gd name="T63" fmla="*/ 2147483647 h 374"/>
                <a:gd name="T64" fmla="*/ 2147483647 w 334"/>
                <a:gd name="T65" fmla="*/ 2147483647 h 374"/>
                <a:gd name="T66" fmla="*/ 2147483647 w 334"/>
                <a:gd name="T67" fmla="*/ 2147483647 h 374"/>
                <a:gd name="T68" fmla="*/ 2147483647 w 334"/>
                <a:gd name="T69" fmla="*/ 2147483647 h 374"/>
                <a:gd name="T70" fmla="*/ 2147483647 w 334"/>
                <a:gd name="T71" fmla="*/ 2147483647 h 374"/>
                <a:gd name="T72" fmla="*/ 2147483647 w 334"/>
                <a:gd name="T73" fmla="*/ 2147483647 h 374"/>
                <a:gd name="T74" fmla="*/ 2147483647 w 334"/>
                <a:gd name="T75" fmla="*/ 2147483647 h 374"/>
                <a:gd name="T76" fmla="*/ 2147483647 w 334"/>
                <a:gd name="T77" fmla="*/ 2147483647 h 374"/>
                <a:gd name="T78" fmla="*/ 2147483647 w 334"/>
                <a:gd name="T79" fmla="*/ 0 h 374"/>
                <a:gd name="T80" fmla="*/ 2147483647 w 334"/>
                <a:gd name="T81" fmla="*/ 0 h 374"/>
                <a:gd name="T82" fmla="*/ 2147483647 w 334"/>
                <a:gd name="T83" fmla="*/ 0 h 3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34"/>
                <a:gd name="T127" fmla="*/ 0 h 374"/>
                <a:gd name="T128" fmla="*/ 334 w 334"/>
                <a:gd name="T129" fmla="*/ 374 h 3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34" h="374">
                  <a:moveTo>
                    <a:pt x="334" y="0"/>
                  </a:moveTo>
                  <a:lnTo>
                    <a:pt x="311" y="8"/>
                  </a:lnTo>
                  <a:lnTo>
                    <a:pt x="296" y="17"/>
                  </a:lnTo>
                  <a:lnTo>
                    <a:pt x="279" y="28"/>
                  </a:lnTo>
                  <a:lnTo>
                    <a:pt x="268" y="41"/>
                  </a:lnTo>
                  <a:lnTo>
                    <a:pt x="245" y="63"/>
                  </a:lnTo>
                  <a:lnTo>
                    <a:pt x="230" y="83"/>
                  </a:lnTo>
                  <a:lnTo>
                    <a:pt x="219" y="107"/>
                  </a:lnTo>
                  <a:lnTo>
                    <a:pt x="216" y="133"/>
                  </a:lnTo>
                  <a:lnTo>
                    <a:pt x="213" y="146"/>
                  </a:lnTo>
                  <a:lnTo>
                    <a:pt x="213" y="158"/>
                  </a:lnTo>
                  <a:lnTo>
                    <a:pt x="216" y="175"/>
                  </a:lnTo>
                  <a:lnTo>
                    <a:pt x="219" y="192"/>
                  </a:lnTo>
                  <a:lnTo>
                    <a:pt x="219" y="210"/>
                  </a:lnTo>
                  <a:lnTo>
                    <a:pt x="224" y="225"/>
                  </a:lnTo>
                  <a:lnTo>
                    <a:pt x="228" y="238"/>
                  </a:lnTo>
                  <a:lnTo>
                    <a:pt x="237" y="253"/>
                  </a:lnTo>
                  <a:lnTo>
                    <a:pt x="250" y="278"/>
                  </a:lnTo>
                  <a:lnTo>
                    <a:pt x="265" y="304"/>
                  </a:lnTo>
                  <a:lnTo>
                    <a:pt x="270" y="317"/>
                  </a:lnTo>
                  <a:lnTo>
                    <a:pt x="274" y="339"/>
                  </a:lnTo>
                  <a:lnTo>
                    <a:pt x="268" y="354"/>
                  </a:lnTo>
                  <a:lnTo>
                    <a:pt x="250" y="368"/>
                  </a:lnTo>
                  <a:lnTo>
                    <a:pt x="222" y="370"/>
                  </a:lnTo>
                  <a:lnTo>
                    <a:pt x="193" y="374"/>
                  </a:lnTo>
                  <a:lnTo>
                    <a:pt x="167" y="370"/>
                  </a:lnTo>
                  <a:lnTo>
                    <a:pt x="150" y="370"/>
                  </a:lnTo>
                  <a:lnTo>
                    <a:pt x="130" y="368"/>
                  </a:lnTo>
                  <a:lnTo>
                    <a:pt x="119" y="359"/>
                  </a:lnTo>
                  <a:lnTo>
                    <a:pt x="107" y="356"/>
                  </a:lnTo>
                  <a:lnTo>
                    <a:pt x="92" y="356"/>
                  </a:lnTo>
                  <a:lnTo>
                    <a:pt x="70" y="354"/>
                  </a:lnTo>
                  <a:lnTo>
                    <a:pt x="53" y="345"/>
                  </a:lnTo>
                  <a:lnTo>
                    <a:pt x="40" y="341"/>
                  </a:lnTo>
                  <a:lnTo>
                    <a:pt x="29" y="330"/>
                  </a:lnTo>
                  <a:lnTo>
                    <a:pt x="27" y="317"/>
                  </a:lnTo>
                  <a:lnTo>
                    <a:pt x="20" y="304"/>
                  </a:lnTo>
                  <a:lnTo>
                    <a:pt x="20" y="293"/>
                  </a:lnTo>
                  <a:lnTo>
                    <a:pt x="15" y="276"/>
                  </a:lnTo>
                  <a:lnTo>
                    <a:pt x="15" y="258"/>
                  </a:lnTo>
                  <a:lnTo>
                    <a:pt x="9" y="238"/>
                  </a:lnTo>
                  <a:lnTo>
                    <a:pt x="7" y="216"/>
                  </a:lnTo>
                  <a:lnTo>
                    <a:pt x="3" y="199"/>
                  </a:lnTo>
                  <a:lnTo>
                    <a:pt x="3" y="175"/>
                  </a:lnTo>
                  <a:lnTo>
                    <a:pt x="0" y="153"/>
                  </a:lnTo>
                  <a:lnTo>
                    <a:pt x="0" y="133"/>
                  </a:lnTo>
                  <a:lnTo>
                    <a:pt x="0" y="112"/>
                  </a:lnTo>
                  <a:lnTo>
                    <a:pt x="0" y="95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3" y="54"/>
                  </a:lnTo>
                  <a:lnTo>
                    <a:pt x="9" y="52"/>
                  </a:lnTo>
                  <a:lnTo>
                    <a:pt x="18" y="41"/>
                  </a:lnTo>
                  <a:lnTo>
                    <a:pt x="33" y="32"/>
                  </a:lnTo>
                  <a:lnTo>
                    <a:pt x="49" y="26"/>
                  </a:lnTo>
                  <a:lnTo>
                    <a:pt x="66" y="20"/>
                  </a:lnTo>
                  <a:lnTo>
                    <a:pt x="81" y="17"/>
                  </a:lnTo>
                  <a:lnTo>
                    <a:pt x="95" y="20"/>
                  </a:lnTo>
                  <a:lnTo>
                    <a:pt x="107" y="26"/>
                  </a:lnTo>
                  <a:lnTo>
                    <a:pt x="119" y="41"/>
                  </a:lnTo>
                  <a:lnTo>
                    <a:pt x="119" y="54"/>
                  </a:lnTo>
                  <a:lnTo>
                    <a:pt x="116" y="78"/>
                  </a:lnTo>
                  <a:lnTo>
                    <a:pt x="110" y="107"/>
                  </a:lnTo>
                  <a:lnTo>
                    <a:pt x="104" y="133"/>
                  </a:lnTo>
                  <a:lnTo>
                    <a:pt x="95" y="153"/>
                  </a:lnTo>
                  <a:lnTo>
                    <a:pt x="95" y="172"/>
                  </a:lnTo>
                  <a:lnTo>
                    <a:pt x="99" y="179"/>
                  </a:lnTo>
                  <a:lnTo>
                    <a:pt x="112" y="179"/>
                  </a:lnTo>
                  <a:lnTo>
                    <a:pt x="125" y="161"/>
                  </a:lnTo>
                  <a:lnTo>
                    <a:pt x="138" y="146"/>
                  </a:lnTo>
                  <a:lnTo>
                    <a:pt x="150" y="118"/>
                  </a:lnTo>
                  <a:lnTo>
                    <a:pt x="165" y="92"/>
                  </a:lnTo>
                  <a:lnTo>
                    <a:pt x="173" y="66"/>
                  </a:lnTo>
                  <a:lnTo>
                    <a:pt x="182" y="43"/>
                  </a:lnTo>
                  <a:lnTo>
                    <a:pt x="191" y="26"/>
                  </a:lnTo>
                  <a:lnTo>
                    <a:pt x="202" y="17"/>
                  </a:lnTo>
                  <a:lnTo>
                    <a:pt x="211" y="8"/>
                  </a:lnTo>
                  <a:lnTo>
                    <a:pt x="230" y="3"/>
                  </a:lnTo>
                  <a:lnTo>
                    <a:pt x="250" y="0"/>
                  </a:lnTo>
                  <a:lnTo>
                    <a:pt x="276" y="0"/>
                  </a:lnTo>
                  <a:lnTo>
                    <a:pt x="296" y="0"/>
                  </a:lnTo>
                  <a:lnTo>
                    <a:pt x="314" y="0"/>
                  </a:lnTo>
                  <a:lnTo>
                    <a:pt x="329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D3D9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4" name="Freeform 97"/>
            <p:cNvSpPr>
              <a:spLocks/>
            </p:cNvSpPr>
            <p:nvPr/>
          </p:nvSpPr>
          <p:spPr bwMode="auto">
            <a:xfrm>
              <a:off x="6657952" y="1698605"/>
              <a:ext cx="196850" cy="774700"/>
            </a:xfrm>
            <a:custGeom>
              <a:avLst/>
              <a:gdLst>
                <a:gd name="T0" fmla="*/ 2147483647 w 372"/>
                <a:gd name="T1" fmla="*/ 2147483647 h 1466"/>
                <a:gd name="T2" fmla="*/ 2147483647 w 372"/>
                <a:gd name="T3" fmla="*/ 2147483647 h 1466"/>
                <a:gd name="T4" fmla="*/ 2147483647 w 372"/>
                <a:gd name="T5" fmla="*/ 2147483647 h 1466"/>
                <a:gd name="T6" fmla="*/ 2147483647 w 372"/>
                <a:gd name="T7" fmla="*/ 2147483647 h 1466"/>
                <a:gd name="T8" fmla="*/ 2147483647 w 372"/>
                <a:gd name="T9" fmla="*/ 2147483647 h 1466"/>
                <a:gd name="T10" fmla="*/ 2147483647 w 372"/>
                <a:gd name="T11" fmla="*/ 2147483647 h 1466"/>
                <a:gd name="T12" fmla="*/ 2147483647 w 372"/>
                <a:gd name="T13" fmla="*/ 2147483647 h 1466"/>
                <a:gd name="T14" fmla="*/ 2147483647 w 372"/>
                <a:gd name="T15" fmla="*/ 2147483647 h 1466"/>
                <a:gd name="T16" fmla="*/ 2147483647 w 372"/>
                <a:gd name="T17" fmla="*/ 2147483647 h 1466"/>
                <a:gd name="T18" fmla="*/ 2147483647 w 372"/>
                <a:gd name="T19" fmla="*/ 2147483647 h 1466"/>
                <a:gd name="T20" fmla="*/ 2147483647 w 372"/>
                <a:gd name="T21" fmla="*/ 2147483647 h 1466"/>
                <a:gd name="T22" fmla="*/ 2147483647 w 372"/>
                <a:gd name="T23" fmla="*/ 2147483647 h 1466"/>
                <a:gd name="T24" fmla="*/ 2147483647 w 372"/>
                <a:gd name="T25" fmla="*/ 2147483647 h 1466"/>
                <a:gd name="T26" fmla="*/ 2147483647 w 372"/>
                <a:gd name="T27" fmla="*/ 2147483647 h 1466"/>
                <a:gd name="T28" fmla="*/ 2147483647 w 372"/>
                <a:gd name="T29" fmla="*/ 2147483647 h 1466"/>
                <a:gd name="T30" fmla="*/ 2147483647 w 372"/>
                <a:gd name="T31" fmla="*/ 2147483647 h 1466"/>
                <a:gd name="T32" fmla="*/ 2147483647 w 372"/>
                <a:gd name="T33" fmla="*/ 2147483647 h 1466"/>
                <a:gd name="T34" fmla="*/ 2147483647 w 372"/>
                <a:gd name="T35" fmla="*/ 2147483647 h 1466"/>
                <a:gd name="T36" fmla="*/ 2147483647 w 372"/>
                <a:gd name="T37" fmla="*/ 2147483647 h 1466"/>
                <a:gd name="T38" fmla="*/ 2147483647 w 372"/>
                <a:gd name="T39" fmla="*/ 2147483647 h 1466"/>
                <a:gd name="T40" fmla="*/ 2147483647 w 372"/>
                <a:gd name="T41" fmla="*/ 2147483647 h 1466"/>
                <a:gd name="T42" fmla="*/ 2147483647 w 372"/>
                <a:gd name="T43" fmla="*/ 2147483647 h 1466"/>
                <a:gd name="T44" fmla="*/ 2147483647 w 372"/>
                <a:gd name="T45" fmla="*/ 2147483647 h 1466"/>
                <a:gd name="T46" fmla="*/ 2147483647 w 372"/>
                <a:gd name="T47" fmla="*/ 2147483647 h 1466"/>
                <a:gd name="T48" fmla="*/ 2147483647 w 372"/>
                <a:gd name="T49" fmla="*/ 2147483647 h 1466"/>
                <a:gd name="T50" fmla="*/ 2147483647 w 372"/>
                <a:gd name="T51" fmla="*/ 2147483647 h 1466"/>
                <a:gd name="T52" fmla="*/ 2147483647 w 372"/>
                <a:gd name="T53" fmla="*/ 2147483647 h 1466"/>
                <a:gd name="T54" fmla="*/ 2147483647 w 372"/>
                <a:gd name="T55" fmla="*/ 2147483647 h 1466"/>
                <a:gd name="T56" fmla="*/ 2147483647 w 372"/>
                <a:gd name="T57" fmla="*/ 2147483647 h 1466"/>
                <a:gd name="T58" fmla="*/ 2147483647 w 372"/>
                <a:gd name="T59" fmla="*/ 2147483647 h 1466"/>
                <a:gd name="T60" fmla="*/ 2147483647 w 372"/>
                <a:gd name="T61" fmla="*/ 2147483647 h 1466"/>
                <a:gd name="T62" fmla="*/ 2147483647 w 372"/>
                <a:gd name="T63" fmla="*/ 2147483647 h 1466"/>
                <a:gd name="T64" fmla="*/ 2147483647 w 372"/>
                <a:gd name="T65" fmla="*/ 2147483647 h 1466"/>
                <a:gd name="T66" fmla="*/ 2147483647 w 372"/>
                <a:gd name="T67" fmla="*/ 2147483647 h 1466"/>
                <a:gd name="T68" fmla="*/ 2147483647 w 372"/>
                <a:gd name="T69" fmla="*/ 2147483647 h 1466"/>
                <a:gd name="T70" fmla="*/ 2147483647 w 372"/>
                <a:gd name="T71" fmla="*/ 2147483647 h 1466"/>
                <a:gd name="T72" fmla="*/ 2147483647 w 372"/>
                <a:gd name="T73" fmla="*/ 2147483647 h 1466"/>
                <a:gd name="T74" fmla="*/ 2147483647 w 372"/>
                <a:gd name="T75" fmla="*/ 2147483647 h 1466"/>
                <a:gd name="T76" fmla="*/ 2147483647 w 372"/>
                <a:gd name="T77" fmla="*/ 2147483647 h 1466"/>
                <a:gd name="T78" fmla="*/ 2147483647 w 372"/>
                <a:gd name="T79" fmla="*/ 2147483647 h 1466"/>
                <a:gd name="T80" fmla="*/ 2147483647 w 372"/>
                <a:gd name="T81" fmla="*/ 2147483647 h 1466"/>
                <a:gd name="T82" fmla="*/ 2147483647 w 372"/>
                <a:gd name="T83" fmla="*/ 2147483647 h 1466"/>
                <a:gd name="T84" fmla="*/ 2147483647 w 372"/>
                <a:gd name="T85" fmla="*/ 2147483647 h 1466"/>
                <a:gd name="T86" fmla="*/ 2147483647 w 372"/>
                <a:gd name="T87" fmla="*/ 2147483647 h 1466"/>
                <a:gd name="T88" fmla="*/ 2147483647 w 372"/>
                <a:gd name="T89" fmla="*/ 2147483647 h 1466"/>
                <a:gd name="T90" fmla="*/ 2147483647 w 372"/>
                <a:gd name="T91" fmla="*/ 2147483647 h 1466"/>
                <a:gd name="T92" fmla="*/ 2147483647 w 372"/>
                <a:gd name="T93" fmla="*/ 2147483647 h 1466"/>
                <a:gd name="T94" fmla="*/ 2147483647 w 372"/>
                <a:gd name="T95" fmla="*/ 2147483647 h 1466"/>
                <a:gd name="T96" fmla="*/ 2147483647 w 372"/>
                <a:gd name="T97" fmla="*/ 2147483647 h 1466"/>
                <a:gd name="T98" fmla="*/ 2147483647 w 372"/>
                <a:gd name="T99" fmla="*/ 2147483647 h 1466"/>
                <a:gd name="T100" fmla="*/ 2147483647 w 372"/>
                <a:gd name="T101" fmla="*/ 2147483647 h 1466"/>
                <a:gd name="T102" fmla="*/ 2147483647 w 372"/>
                <a:gd name="T103" fmla="*/ 2147483647 h 14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72"/>
                <a:gd name="T157" fmla="*/ 0 h 1466"/>
                <a:gd name="T158" fmla="*/ 372 w 372"/>
                <a:gd name="T159" fmla="*/ 1466 h 146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72" h="1466">
                  <a:moveTo>
                    <a:pt x="0" y="9"/>
                  </a:moveTo>
                  <a:lnTo>
                    <a:pt x="7" y="18"/>
                  </a:lnTo>
                  <a:lnTo>
                    <a:pt x="16" y="32"/>
                  </a:lnTo>
                  <a:lnTo>
                    <a:pt x="33" y="52"/>
                  </a:lnTo>
                  <a:lnTo>
                    <a:pt x="42" y="61"/>
                  </a:lnTo>
                  <a:lnTo>
                    <a:pt x="51" y="75"/>
                  </a:lnTo>
                  <a:lnTo>
                    <a:pt x="59" y="87"/>
                  </a:lnTo>
                  <a:lnTo>
                    <a:pt x="74" y="103"/>
                  </a:lnTo>
                  <a:lnTo>
                    <a:pt x="83" y="121"/>
                  </a:lnTo>
                  <a:lnTo>
                    <a:pt x="97" y="138"/>
                  </a:lnTo>
                  <a:lnTo>
                    <a:pt x="108" y="156"/>
                  </a:lnTo>
                  <a:lnTo>
                    <a:pt x="123" y="175"/>
                  </a:lnTo>
                  <a:lnTo>
                    <a:pt x="134" y="193"/>
                  </a:lnTo>
                  <a:lnTo>
                    <a:pt x="149" y="216"/>
                  </a:lnTo>
                  <a:lnTo>
                    <a:pt x="160" y="241"/>
                  </a:lnTo>
                  <a:lnTo>
                    <a:pt x="175" y="267"/>
                  </a:lnTo>
                  <a:lnTo>
                    <a:pt x="186" y="293"/>
                  </a:lnTo>
                  <a:lnTo>
                    <a:pt x="200" y="320"/>
                  </a:lnTo>
                  <a:lnTo>
                    <a:pt x="212" y="348"/>
                  </a:lnTo>
                  <a:lnTo>
                    <a:pt x="226" y="379"/>
                  </a:lnTo>
                  <a:lnTo>
                    <a:pt x="235" y="408"/>
                  </a:lnTo>
                  <a:lnTo>
                    <a:pt x="246" y="440"/>
                  </a:lnTo>
                  <a:lnTo>
                    <a:pt x="249" y="454"/>
                  </a:lnTo>
                  <a:lnTo>
                    <a:pt x="258" y="471"/>
                  </a:lnTo>
                  <a:lnTo>
                    <a:pt x="261" y="489"/>
                  </a:lnTo>
                  <a:lnTo>
                    <a:pt x="269" y="506"/>
                  </a:lnTo>
                  <a:lnTo>
                    <a:pt x="272" y="523"/>
                  </a:lnTo>
                  <a:lnTo>
                    <a:pt x="278" y="541"/>
                  </a:lnTo>
                  <a:lnTo>
                    <a:pt x="281" y="558"/>
                  </a:lnTo>
                  <a:lnTo>
                    <a:pt x="287" y="576"/>
                  </a:lnTo>
                  <a:lnTo>
                    <a:pt x="289" y="592"/>
                  </a:lnTo>
                  <a:lnTo>
                    <a:pt x="295" y="613"/>
                  </a:lnTo>
                  <a:lnTo>
                    <a:pt x="298" y="633"/>
                  </a:lnTo>
                  <a:lnTo>
                    <a:pt x="304" y="653"/>
                  </a:lnTo>
                  <a:lnTo>
                    <a:pt x="304" y="670"/>
                  </a:lnTo>
                  <a:lnTo>
                    <a:pt x="307" y="687"/>
                  </a:lnTo>
                  <a:lnTo>
                    <a:pt x="309" y="707"/>
                  </a:lnTo>
                  <a:lnTo>
                    <a:pt x="312" y="727"/>
                  </a:lnTo>
                  <a:lnTo>
                    <a:pt x="312" y="742"/>
                  </a:lnTo>
                  <a:lnTo>
                    <a:pt x="315" y="758"/>
                  </a:lnTo>
                  <a:lnTo>
                    <a:pt x="318" y="779"/>
                  </a:lnTo>
                  <a:lnTo>
                    <a:pt x="320" y="799"/>
                  </a:lnTo>
                  <a:lnTo>
                    <a:pt x="320" y="817"/>
                  </a:lnTo>
                  <a:lnTo>
                    <a:pt x="324" y="834"/>
                  </a:lnTo>
                  <a:lnTo>
                    <a:pt x="324" y="850"/>
                  </a:lnTo>
                  <a:lnTo>
                    <a:pt x="327" y="874"/>
                  </a:lnTo>
                  <a:lnTo>
                    <a:pt x="327" y="888"/>
                  </a:lnTo>
                  <a:lnTo>
                    <a:pt x="329" y="909"/>
                  </a:lnTo>
                  <a:lnTo>
                    <a:pt x="329" y="926"/>
                  </a:lnTo>
                  <a:lnTo>
                    <a:pt x="333" y="946"/>
                  </a:lnTo>
                  <a:lnTo>
                    <a:pt x="333" y="963"/>
                  </a:lnTo>
                  <a:lnTo>
                    <a:pt x="333" y="980"/>
                  </a:lnTo>
                  <a:lnTo>
                    <a:pt x="333" y="997"/>
                  </a:lnTo>
                  <a:lnTo>
                    <a:pt x="333" y="1014"/>
                  </a:lnTo>
                  <a:lnTo>
                    <a:pt x="333" y="1032"/>
                  </a:lnTo>
                  <a:lnTo>
                    <a:pt x="333" y="1047"/>
                  </a:lnTo>
                  <a:lnTo>
                    <a:pt x="333" y="1063"/>
                  </a:lnTo>
                  <a:lnTo>
                    <a:pt x="333" y="1084"/>
                  </a:lnTo>
                  <a:lnTo>
                    <a:pt x="329" y="1098"/>
                  </a:lnTo>
                  <a:lnTo>
                    <a:pt x="329" y="1113"/>
                  </a:lnTo>
                  <a:lnTo>
                    <a:pt x="329" y="1126"/>
                  </a:lnTo>
                  <a:lnTo>
                    <a:pt x="329" y="1144"/>
                  </a:lnTo>
                  <a:lnTo>
                    <a:pt x="327" y="1159"/>
                  </a:lnTo>
                  <a:lnTo>
                    <a:pt x="327" y="1178"/>
                  </a:lnTo>
                  <a:lnTo>
                    <a:pt x="327" y="1192"/>
                  </a:lnTo>
                  <a:lnTo>
                    <a:pt x="327" y="1207"/>
                  </a:lnTo>
                  <a:lnTo>
                    <a:pt x="320" y="1233"/>
                  </a:lnTo>
                  <a:lnTo>
                    <a:pt x="320" y="1259"/>
                  </a:lnTo>
                  <a:lnTo>
                    <a:pt x="315" y="1284"/>
                  </a:lnTo>
                  <a:lnTo>
                    <a:pt x="315" y="1310"/>
                  </a:lnTo>
                  <a:lnTo>
                    <a:pt x="312" y="1328"/>
                  </a:lnTo>
                  <a:lnTo>
                    <a:pt x="309" y="1351"/>
                  </a:lnTo>
                  <a:lnTo>
                    <a:pt x="307" y="1374"/>
                  </a:lnTo>
                  <a:lnTo>
                    <a:pt x="307" y="1391"/>
                  </a:lnTo>
                  <a:lnTo>
                    <a:pt x="304" y="1406"/>
                  </a:lnTo>
                  <a:lnTo>
                    <a:pt x="300" y="1420"/>
                  </a:lnTo>
                  <a:lnTo>
                    <a:pt x="298" y="1431"/>
                  </a:lnTo>
                  <a:lnTo>
                    <a:pt x="298" y="1443"/>
                  </a:lnTo>
                  <a:lnTo>
                    <a:pt x="298" y="1457"/>
                  </a:lnTo>
                  <a:lnTo>
                    <a:pt x="298" y="1466"/>
                  </a:lnTo>
                  <a:lnTo>
                    <a:pt x="298" y="1457"/>
                  </a:lnTo>
                  <a:lnTo>
                    <a:pt x="300" y="1443"/>
                  </a:lnTo>
                  <a:lnTo>
                    <a:pt x="300" y="1428"/>
                  </a:lnTo>
                  <a:lnTo>
                    <a:pt x="307" y="1417"/>
                  </a:lnTo>
                  <a:lnTo>
                    <a:pt x="309" y="1402"/>
                  </a:lnTo>
                  <a:lnTo>
                    <a:pt x="315" y="1389"/>
                  </a:lnTo>
                  <a:lnTo>
                    <a:pt x="318" y="1365"/>
                  </a:lnTo>
                  <a:lnTo>
                    <a:pt x="324" y="1347"/>
                  </a:lnTo>
                  <a:lnTo>
                    <a:pt x="327" y="1323"/>
                  </a:lnTo>
                  <a:lnTo>
                    <a:pt x="333" y="1305"/>
                  </a:lnTo>
                  <a:lnTo>
                    <a:pt x="335" y="1277"/>
                  </a:lnTo>
                  <a:lnTo>
                    <a:pt x="341" y="1251"/>
                  </a:lnTo>
                  <a:lnTo>
                    <a:pt x="346" y="1222"/>
                  </a:lnTo>
                  <a:lnTo>
                    <a:pt x="353" y="1196"/>
                  </a:lnTo>
                  <a:lnTo>
                    <a:pt x="353" y="1178"/>
                  </a:lnTo>
                  <a:lnTo>
                    <a:pt x="355" y="1164"/>
                  </a:lnTo>
                  <a:lnTo>
                    <a:pt x="355" y="1144"/>
                  </a:lnTo>
                  <a:lnTo>
                    <a:pt x="358" y="1130"/>
                  </a:lnTo>
                  <a:lnTo>
                    <a:pt x="358" y="1113"/>
                  </a:lnTo>
                  <a:lnTo>
                    <a:pt x="361" y="1098"/>
                  </a:lnTo>
                  <a:lnTo>
                    <a:pt x="364" y="1078"/>
                  </a:lnTo>
                  <a:lnTo>
                    <a:pt x="366" y="1063"/>
                  </a:lnTo>
                  <a:lnTo>
                    <a:pt x="366" y="1043"/>
                  </a:lnTo>
                  <a:lnTo>
                    <a:pt x="366" y="1026"/>
                  </a:lnTo>
                  <a:lnTo>
                    <a:pt x="366" y="1012"/>
                  </a:lnTo>
                  <a:lnTo>
                    <a:pt x="370" y="995"/>
                  </a:lnTo>
                  <a:lnTo>
                    <a:pt x="370" y="975"/>
                  </a:lnTo>
                  <a:lnTo>
                    <a:pt x="370" y="957"/>
                  </a:lnTo>
                  <a:lnTo>
                    <a:pt x="370" y="940"/>
                  </a:lnTo>
                  <a:lnTo>
                    <a:pt x="372" y="922"/>
                  </a:lnTo>
                  <a:lnTo>
                    <a:pt x="370" y="903"/>
                  </a:lnTo>
                  <a:lnTo>
                    <a:pt x="370" y="883"/>
                  </a:lnTo>
                  <a:lnTo>
                    <a:pt x="370" y="863"/>
                  </a:lnTo>
                  <a:lnTo>
                    <a:pt x="370" y="845"/>
                  </a:lnTo>
                  <a:lnTo>
                    <a:pt x="366" y="825"/>
                  </a:lnTo>
                  <a:lnTo>
                    <a:pt x="366" y="808"/>
                  </a:lnTo>
                  <a:lnTo>
                    <a:pt x="364" y="784"/>
                  </a:lnTo>
                  <a:lnTo>
                    <a:pt x="364" y="767"/>
                  </a:lnTo>
                  <a:lnTo>
                    <a:pt x="361" y="747"/>
                  </a:lnTo>
                  <a:lnTo>
                    <a:pt x="358" y="730"/>
                  </a:lnTo>
                  <a:lnTo>
                    <a:pt x="355" y="710"/>
                  </a:lnTo>
                  <a:lnTo>
                    <a:pt x="355" y="692"/>
                  </a:lnTo>
                  <a:lnTo>
                    <a:pt x="350" y="673"/>
                  </a:lnTo>
                  <a:lnTo>
                    <a:pt x="350" y="653"/>
                  </a:lnTo>
                  <a:lnTo>
                    <a:pt x="344" y="633"/>
                  </a:lnTo>
                  <a:lnTo>
                    <a:pt x="344" y="615"/>
                  </a:lnTo>
                  <a:lnTo>
                    <a:pt x="338" y="592"/>
                  </a:lnTo>
                  <a:lnTo>
                    <a:pt x="333" y="572"/>
                  </a:lnTo>
                  <a:lnTo>
                    <a:pt x="327" y="552"/>
                  </a:lnTo>
                  <a:lnTo>
                    <a:pt x="324" y="535"/>
                  </a:lnTo>
                  <a:lnTo>
                    <a:pt x="318" y="517"/>
                  </a:lnTo>
                  <a:lnTo>
                    <a:pt x="312" y="500"/>
                  </a:lnTo>
                  <a:lnTo>
                    <a:pt x="307" y="484"/>
                  </a:lnTo>
                  <a:lnTo>
                    <a:pt x="304" y="466"/>
                  </a:lnTo>
                  <a:lnTo>
                    <a:pt x="295" y="449"/>
                  </a:lnTo>
                  <a:lnTo>
                    <a:pt x="295" y="434"/>
                  </a:lnTo>
                  <a:lnTo>
                    <a:pt x="287" y="417"/>
                  </a:lnTo>
                  <a:lnTo>
                    <a:pt x="283" y="400"/>
                  </a:lnTo>
                  <a:lnTo>
                    <a:pt x="272" y="368"/>
                  </a:lnTo>
                  <a:lnTo>
                    <a:pt x="263" y="339"/>
                  </a:lnTo>
                  <a:lnTo>
                    <a:pt x="249" y="308"/>
                  </a:lnTo>
                  <a:lnTo>
                    <a:pt x="237" y="282"/>
                  </a:lnTo>
                  <a:lnTo>
                    <a:pt x="223" y="256"/>
                  </a:lnTo>
                  <a:lnTo>
                    <a:pt x="215" y="233"/>
                  </a:lnTo>
                  <a:lnTo>
                    <a:pt x="200" y="208"/>
                  </a:lnTo>
                  <a:lnTo>
                    <a:pt x="189" y="187"/>
                  </a:lnTo>
                  <a:lnTo>
                    <a:pt x="175" y="164"/>
                  </a:lnTo>
                  <a:lnTo>
                    <a:pt x="166" y="149"/>
                  </a:lnTo>
                  <a:lnTo>
                    <a:pt x="151" y="129"/>
                  </a:lnTo>
                  <a:lnTo>
                    <a:pt x="140" y="112"/>
                  </a:lnTo>
                  <a:lnTo>
                    <a:pt x="129" y="96"/>
                  </a:lnTo>
                  <a:lnTo>
                    <a:pt x="120" y="81"/>
                  </a:lnTo>
                  <a:lnTo>
                    <a:pt x="99" y="55"/>
                  </a:lnTo>
                  <a:lnTo>
                    <a:pt x="83" y="35"/>
                  </a:lnTo>
                  <a:lnTo>
                    <a:pt x="65" y="18"/>
                  </a:lnTo>
                  <a:lnTo>
                    <a:pt x="57" y="9"/>
                  </a:lnTo>
                  <a:lnTo>
                    <a:pt x="5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7EF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5" name="Freeform 98"/>
            <p:cNvSpPr>
              <a:spLocks/>
            </p:cNvSpPr>
            <p:nvPr/>
          </p:nvSpPr>
          <p:spPr bwMode="auto">
            <a:xfrm>
              <a:off x="5072039" y="1555730"/>
              <a:ext cx="611188" cy="1590675"/>
            </a:xfrm>
            <a:custGeom>
              <a:avLst/>
              <a:gdLst>
                <a:gd name="T0" fmla="*/ 2147483647 w 1157"/>
                <a:gd name="T1" fmla="*/ 2147483647 h 3008"/>
                <a:gd name="T2" fmla="*/ 2147483647 w 1157"/>
                <a:gd name="T3" fmla="*/ 2147483647 h 3008"/>
                <a:gd name="T4" fmla="*/ 2147483647 w 1157"/>
                <a:gd name="T5" fmla="*/ 2147483647 h 3008"/>
                <a:gd name="T6" fmla="*/ 2147483647 w 1157"/>
                <a:gd name="T7" fmla="*/ 2147483647 h 3008"/>
                <a:gd name="T8" fmla="*/ 2147483647 w 1157"/>
                <a:gd name="T9" fmla="*/ 2147483647 h 3008"/>
                <a:gd name="T10" fmla="*/ 2147483647 w 1157"/>
                <a:gd name="T11" fmla="*/ 2147483647 h 3008"/>
                <a:gd name="T12" fmla="*/ 2147483647 w 1157"/>
                <a:gd name="T13" fmla="*/ 2147483647 h 3008"/>
                <a:gd name="T14" fmla="*/ 2147483647 w 1157"/>
                <a:gd name="T15" fmla="*/ 2147483647 h 3008"/>
                <a:gd name="T16" fmla="*/ 2147483647 w 1157"/>
                <a:gd name="T17" fmla="*/ 2147483647 h 3008"/>
                <a:gd name="T18" fmla="*/ 2147483647 w 1157"/>
                <a:gd name="T19" fmla="*/ 2147483647 h 3008"/>
                <a:gd name="T20" fmla="*/ 2147483647 w 1157"/>
                <a:gd name="T21" fmla="*/ 2147483647 h 3008"/>
                <a:gd name="T22" fmla="*/ 2147483647 w 1157"/>
                <a:gd name="T23" fmla="*/ 2147483647 h 3008"/>
                <a:gd name="T24" fmla="*/ 2147483647 w 1157"/>
                <a:gd name="T25" fmla="*/ 2147483647 h 3008"/>
                <a:gd name="T26" fmla="*/ 2147483647 w 1157"/>
                <a:gd name="T27" fmla="*/ 2147483647 h 3008"/>
                <a:gd name="T28" fmla="*/ 0 w 1157"/>
                <a:gd name="T29" fmla="*/ 2147483647 h 3008"/>
                <a:gd name="T30" fmla="*/ 2147483647 w 1157"/>
                <a:gd name="T31" fmla="*/ 2147483647 h 3008"/>
                <a:gd name="T32" fmla="*/ 2147483647 w 1157"/>
                <a:gd name="T33" fmla="*/ 2147483647 h 3008"/>
                <a:gd name="T34" fmla="*/ 2147483647 w 1157"/>
                <a:gd name="T35" fmla="*/ 2147483647 h 3008"/>
                <a:gd name="T36" fmla="*/ 2147483647 w 1157"/>
                <a:gd name="T37" fmla="*/ 2147483647 h 3008"/>
                <a:gd name="T38" fmla="*/ 2147483647 w 1157"/>
                <a:gd name="T39" fmla="*/ 2147483647 h 3008"/>
                <a:gd name="T40" fmla="*/ 2147483647 w 1157"/>
                <a:gd name="T41" fmla="*/ 2147483647 h 3008"/>
                <a:gd name="T42" fmla="*/ 2147483647 w 1157"/>
                <a:gd name="T43" fmla="*/ 2147483647 h 3008"/>
                <a:gd name="T44" fmla="*/ 2147483647 w 1157"/>
                <a:gd name="T45" fmla="*/ 2147483647 h 3008"/>
                <a:gd name="T46" fmla="*/ 2147483647 w 1157"/>
                <a:gd name="T47" fmla="*/ 2147483647 h 3008"/>
                <a:gd name="T48" fmla="*/ 2147483647 w 1157"/>
                <a:gd name="T49" fmla="*/ 2147483647 h 3008"/>
                <a:gd name="T50" fmla="*/ 2147483647 w 1157"/>
                <a:gd name="T51" fmla="*/ 2147483647 h 3008"/>
                <a:gd name="T52" fmla="*/ 2147483647 w 1157"/>
                <a:gd name="T53" fmla="*/ 2147483647 h 3008"/>
                <a:gd name="T54" fmla="*/ 2147483647 w 1157"/>
                <a:gd name="T55" fmla="*/ 2147483647 h 3008"/>
                <a:gd name="T56" fmla="*/ 2147483647 w 1157"/>
                <a:gd name="T57" fmla="*/ 2147483647 h 3008"/>
                <a:gd name="T58" fmla="*/ 2147483647 w 1157"/>
                <a:gd name="T59" fmla="*/ 2147483647 h 3008"/>
                <a:gd name="T60" fmla="*/ 2147483647 w 1157"/>
                <a:gd name="T61" fmla="*/ 2147483647 h 3008"/>
                <a:gd name="T62" fmla="*/ 2147483647 w 1157"/>
                <a:gd name="T63" fmla="*/ 2147483647 h 3008"/>
                <a:gd name="T64" fmla="*/ 2147483647 w 1157"/>
                <a:gd name="T65" fmla="*/ 2147483647 h 3008"/>
                <a:gd name="T66" fmla="*/ 2147483647 w 1157"/>
                <a:gd name="T67" fmla="*/ 2147483647 h 3008"/>
                <a:gd name="T68" fmla="*/ 2147483647 w 1157"/>
                <a:gd name="T69" fmla="*/ 2147483647 h 3008"/>
                <a:gd name="T70" fmla="*/ 2147483647 w 1157"/>
                <a:gd name="T71" fmla="*/ 2147483647 h 3008"/>
                <a:gd name="T72" fmla="*/ 2147483647 w 1157"/>
                <a:gd name="T73" fmla="*/ 2147483647 h 3008"/>
                <a:gd name="T74" fmla="*/ 2147483647 w 1157"/>
                <a:gd name="T75" fmla="*/ 2147483647 h 3008"/>
                <a:gd name="T76" fmla="*/ 2147483647 w 1157"/>
                <a:gd name="T77" fmla="*/ 2147483647 h 3008"/>
                <a:gd name="T78" fmla="*/ 2147483647 w 1157"/>
                <a:gd name="T79" fmla="*/ 2147483647 h 3008"/>
                <a:gd name="T80" fmla="*/ 2147483647 w 1157"/>
                <a:gd name="T81" fmla="*/ 2147483647 h 3008"/>
                <a:gd name="T82" fmla="*/ 2147483647 w 1157"/>
                <a:gd name="T83" fmla="*/ 2147483647 h 3008"/>
                <a:gd name="T84" fmla="*/ 2147483647 w 1157"/>
                <a:gd name="T85" fmla="*/ 2147483647 h 3008"/>
                <a:gd name="T86" fmla="*/ 2147483647 w 1157"/>
                <a:gd name="T87" fmla="*/ 2147483647 h 3008"/>
                <a:gd name="T88" fmla="*/ 2147483647 w 1157"/>
                <a:gd name="T89" fmla="*/ 2147483647 h 3008"/>
                <a:gd name="T90" fmla="*/ 2147483647 w 1157"/>
                <a:gd name="T91" fmla="*/ 2147483647 h 3008"/>
                <a:gd name="T92" fmla="*/ 2147483647 w 1157"/>
                <a:gd name="T93" fmla="*/ 2147483647 h 3008"/>
                <a:gd name="T94" fmla="*/ 2147483647 w 1157"/>
                <a:gd name="T95" fmla="*/ 2147483647 h 3008"/>
                <a:gd name="T96" fmla="*/ 2147483647 w 1157"/>
                <a:gd name="T97" fmla="*/ 2147483647 h 3008"/>
                <a:gd name="T98" fmla="*/ 2147483647 w 1157"/>
                <a:gd name="T99" fmla="*/ 2147483647 h 3008"/>
                <a:gd name="T100" fmla="*/ 2147483647 w 1157"/>
                <a:gd name="T101" fmla="*/ 2147483647 h 3008"/>
                <a:gd name="T102" fmla="*/ 2147483647 w 1157"/>
                <a:gd name="T103" fmla="*/ 2147483647 h 3008"/>
                <a:gd name="T104" fmla="*/ 2147483647 w 1157"/>
                <a:gd name="T105" fmla="*/ 2147483647 h 3008"/>
                <a:gd name="T106" fmla="*/ 2147483647 w 1157"/>
                <a:gd name="T107" fmla="*/ 2147483647 h 3008"/>
                <a:gd name="T108" fmla="*/ 2147483647 w 1157"/>
                <a:gd name="T109" fmla="*/ 2147483647 h 3008"/>
                <a:gd name="T110" fmla="*/ 2147483647 w 1157"/>
                <a:gd name="T111" fmla="*/ 2147483647 h 3008"/>
                <a:gd name="T112" fmla="*/ 2147483647 w 1157"/>
                <a:gd name="T113" fmla="*/ 2147483647 h 3008"/>
                <a:gd name="T114" fmla="*/ 2147483647 w 1157"/>
                <a:gd name="T115" fmla="*/ 2147483647 h 3008"/>
                <a:gd name="T116" fmla="*/ 2147483647 w 1157"/>
                <a:gd name="T117" fmla="*/ 2147483647 h 3008"/>
                <a:gd name="T118" fmla="*/ 2147483647 w 1157"/>
                <a:gd name="T119" fmla="*/ 2147483647 h 3008"/>
                <a:gd name="T120" fmla="*/ 2147483647 w 1157"/>
                <a:gd name="T121" fmla="*/ 0 h 300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57"/>
                <a:gd name="T184" fmla="*/ 0 h 3008"/>
                <a:gd name="T185" fmla="*/ 1157 w 1157"/>
                <a:gd name="T186" fmla="*/ 3008 h 300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57" h="3008">
                  <a:moveTo>
                    <a:pt x="933" y="9"/>
                  </a:moveTo>
                  <a:lnTo>
                    <a:pt x="925" y="9"/>
                  </a:lnTo>
                  <a:lnTo>
                    <a:pt x="905" y="20"/>
                  </a:lnTo>
                  <a:lnTo>
                    <a:pt x="887" y="27"/>
                  </a:lnTo>
                  <a:lnTo>
                    <a:pt x="870" y="38"/>
                  </a:lnTo>
                  <a:lnTo>
                    <a:pt x="846" y="46"/>
                  </a:lnTo>
                  <a:lnTo>
                    <a:pt x="826" y="64"/>
                  </a:lnTo>
                  <a:lnTo>
                    <a:pt x="800" y="75"/>
                  </a:lnTo>
                  <a:lnTo>
                    <a:pt x="775" y="92"/>
                  </a:lnTo>
                  <a:lnTo>
                    <a:pt x="758" y="101"/>
                  </a:lnTo>
                  <a:lnTo>
                    <a:pt x="743" y="110"/>
                  </a:lnTo>
                  <a:lnTo>
                    <a:pt x="732" y="121"/>
                  </a:lnTo>
                  <a:lnTo>
                    <a:pt x="717" y="132"/>
                  </a:lnTo>
                  <a:lnTo>
                    <a:pt x="701" y="138"/>
                  </a:lnTo>
                  <a:lnTo>
                    <a:pt x="686" y="150"/>
                  </a:lnTo>
                  <a:lnTo>
                    <a:pt x="669" y="161"/>
                  </a:lnTo>
                  <a:lnTo>
                    <a:pt x="655" y="176"/>
                  </a:lnTo>
                  <a:lnTo>
                    <a:pt x="637" y="184"/>
                  </a:lnTo>
                  <a:lnTo>
                    <a:pt x="620" y="198"/>
                  </a:lnTo>
                  <a:lnTo>
                    <a:pt x="603" y="213"/>
                  </a:lnTo>
                  <a:lnTo>
                    <a:pt x="588" y="230"/>
                  </a:lnTo>
                  <a:lnTo>
                    <a:pt x="568" y="242"/>
                  </a:lnTo>
                  <a:lnTo>
                    <a:pt x="550" y="256"/>
                  </a:lnTo>
                  <a:lnTo>
                    <a:pt x="531" y="270"/>
                  </a:lnTo>
                  <a:lnTo>
                    <a:pt x="513" y="288"/>
                  </a:lnTo>
                  <a:lnTo>
                    <a:pt x="496" y="305"/>
                  </a:lnTo>
                  <a:lnTo>
                    <a:pt x="480" y="322"/>
                  </a:lnTo>
                  <a:lnTo>
                    <a:pt x="462" y="340"/>
                  </a:lnTo>
                  <a:lnTo>
                    <a:pt x="447" y="357"/>
                  </a:lnTo>
                  <a:lnTo>
                    <a:pt x="427" y="373"/>
                  </a:lnTo>
                  <a:lnTo>
                    <a:pt x="410" y="391"/>
                  </a:lnTo>
                  <a:lnTo>
                    <a:pt x="393" y="411"/>
                  </a:lnTo>
                  <a:lnTo>
                    <a:pt x="375" y="428"/>
                  </a:lnTo>
                  <a:lnTo>
                    <a:pt x="358" y="449"/>
                  </a:lnTo>
                  <a:lnTo>
                    <a:pt x="342" y="472"/>
                  </a:lnTo>
                  <a:lnTo>
                    <a:pt x="324" y="491"/>
                  </a:lnTo>
                  <a:lnTo>
                    <a:pt x="309" y="515"/>
                  </a:lnTo>
                  <a:lnTo>
                    <a:pt x="292" y="535"/>
                  </a:lnTo>
                  <a:lnTo>
                    <a:pt x="274" y="557"/>
                  </a:lnTo>
                  <a:lnTo>
                    <a:pt x="258" y="578"/>
                  </a:lnTo>
                  <a:lnTo>
                    <a:pt x="243" y="603"/>
                  </a:lnTo>
                  <a:lnTo>
                    <a:pt x="226" y="627"/>
                  </a:lnTo>
                  <a:lnTo>
                    <a:pt x="212" y="653"/>
                  </a:lnTo>
                  <a:lnTo>
                    <a:pt x="197" y="678"/>
                  </a:lnTo>
                  <a:lnTo>
                    <a:pt x="186" y="704"/>
                  </a:lnTo>
                  <a:lnTo>
                    <a:pt x="169" y="728"/>
                  </a:lnTo>
                  <a:lnTo>
                    <a:pt x="160" y="754"/>
                  </a:lnTo>
                  <a:lnTo>
                    <a:pt x="145" y="779"/>
                  </a:lnTo>
                  <a:lnTo>
                    <a:pt x="138" y="807"/>
                  </a:lnTo>
                  <a:lnTo>
                    <a:pt x="123" y="833"/>
                  </a:lnTo>
                  <a:lnTo>
                    <a:pt x="114" y="866"/>
                  </a:lnTo>
                  <a:lnTo>
                    <a:pt x="105" y="894"/>
                  </a:lnTo>
                  <a:lnTo>
                    <a:pt x="97" y="925"/>
                  </a:lnTo>
                  <a:lnTo>
                    <a:pt x="86" y="951"/>
                  </a:lnTo>
                  <a:lnTo>
                    <a:pt x="77" y="982"/>
                  </a:lnTo>
                  <a:lnTo>
                    <a:pt x="68" y="1006"/>
                  </a:lnTo>
                  <a:lnTo>
                    <a:pt x="59" y="1037"/>
                  </a:lnTo>
                  <a:lnTo>
                    <a:pt x="51" y="1063"/>
                  </a:lnTo>
                  <a:lnTo>
                    <a:pt x="46" y="1095"/>
                  </a:lnTo>
                  <a:lnTo>
                    <a:pt x="40" y="1120"/>
                  </a:lnTo>
                  <a:lnTo>
                    <a:pt x="33" y="1153"/>
                  </a:lnTo>
                  <a:lnTo>
                    <a:pt x="25" y="1179"/>
                  </a:lnTo>
                  <a:lnTo>
                    <a:pt x="22" y="1210"/>
                  </a:lnTo>
                  <a:lnTo>
                    <a:pt x="16" y="1236"/>
                  </a:lnTo>
                  <a:lnTo>
                    <a:pt x="16" y="1267"/>
                  </a:lnTo>
                  <a:lnTo>
                    <a:pt x="11" y="1293"/>
                  </a:lnTo>
                  <a:lnTo>
                    <a:pt x="7" y="1322"/>
                  </a:lnTo>
                  <a:lnTo>
                    <a:pt x="7" y="1348"/>
                  </a:lnTo>
                  <a:lnTo>
                    <a:pt x="7" y="1383"/>
                  </a:lnTo>
                  <a:lnTo>
                    <a:pt x="5" y="1409"/>
                  </a:lnTo>
                  <a:lnTo>
                    <a:pt x="2" y="1434"/>
                  </a:lnTo>
                  <a:lnTo>
                    <a:pt x="0" y="1462"/>
                  </a:lnTo>
                  <a:lnTo>
                    <a:pt x="0" y="1488"/>
                  </a:lnTo>
                  <a:lnTo>
                    <a:pt x="0" y="1514"/>
                  </a:lnTo>
                  <a:lnTo>
                    <a:pt x="0" y="1543"/>
                  </a:lnTo>
                  <a:lnTo>
                    <a:pt x="0" y="1572"/>
                  </a:lnTo>
                  <a:lnTo>
                    <a:pt x="2" y="1598"/>
                  </a:lnTo>
                  <a:lnTo>
                    <a:pt x="2" y="1624"/>
                  </a:lnTo>
                  <a:lnTo>
                    <a:pt x="5" y="1650"/>
                  </a:lnTo>
                  <a:lnTo>
                    <a:pt x="7" y="1676"/>
                  </a:lnTo>
                  <a:lnTo>
                    <a:pt x="11" y="1701"/>
                  </a:lnTo>
                  <a:lnTo>
                    <a:pt x="11" y="1727"/>
                  </a:lnTo>
                  <a:lnTo>
                    <a:pt x="16" y="1753"/>
                  </a:lnTo>
                  <a:lnTo>
                    <a:pt x="20" y="1779"/>
                  </a:lnTo>
                  <a:lnTo>
                    <a:pt x="25" y="1808"/>
                  </a:lnTo>
                  <a:lnTo>
                    <a:pt x="25" y="1830"/>
                  </a:lnTo>
                  <a:lnTo>
                    <a:pt x="31" y="1854"/>
                  </a:lnTo>
                  <a:lnTo>
                    <a:pt x="33" y="1874"/>
                  </a:lnTo>
                  <a:lnTo>
                    <a:pt x="40" y="1897"/>
                  </a:lnTo>
                  <a:lnTo>
                    <a:pt x="42" y="1922"/>
                  </a:lnTo>
                  <a:lnTo>
                    <a:pt x="51" y="1946"/>
                  </a:lnTo>
                  <a:lnTo>
                    <a:pt x="53" y="1966"/>
                  </a:lnTo>
                  <a:lnTo>
                    <a:pt x="62" y="1992"/>
                  </a:lnTo>
                  <a:lnTo>
                    <a:pt x="66" y="2014"/>
                  </a:lnTo>
                  <a:lnTo>
                    <a:pt x="71" y="2038"/>
                  </a:lnTo>
                  <a:lnTo>
                    <a:pt x="77" y="2057"/>
                  </a:lnTo>
                  <a:lnTo>
                    <a:pt x="86" y="2080"/>
                  </a:lnTo>
                  <a:lnTo>
                    <a:pt x="92" y="2097"/>
                  </a:lnTo>
                  <a:lnTo>
                    <a:pt x="99" y="2123"/>
                  </a:lnTo>
                  <a:lnTo>
                    <a:pt x="108" y="2143"/>
                  </a:lnTo>
                  <a:lnTo>
                    <a:pt x="117" y="2161"/>
                  </a:lnTo>
                  <a:lnTo>
                    <a:pt x="123" y="2181"/>
                  </a:lnTo>
                  <a:lnTo>
                    <a:pt x="132" y="2202"/>
                  </a:lnTo>
                  <a:lnTo>
                    <a:pt x="138" y="2215"/>
                  </a:lnTo>
                  <a:lnTo>
                    <a:pt x="145" y="2239"/>
                  </a:lnTo>
                  <a:lnTo>
                    <a:pt x="154" y="2255"/>
                  </a:lnTo>
                  <a:lnTo>
                    <a:pt x="163" y="2273"/>
                  </a:lnTo>
                  <a:lnTo>
                    <a:pt x="169" y="2290"/>
                  </a:lnTo>
                  <a:lnTo>
                    <a:pt x="180" y="2307"/>
                  </a:lnTo>
                  <a:lnTo>
                    <a:pt x="189" y="2325"/>
                  </a:lnTo>
                  <a:lnTo>
                    <a:pt x="197" y="2342"/>
                  </a:lnTo>
                  <a:lnTo>
                    <a:pt x="206" y="2356"/>
                  </a:lnTo>
                  <a:lnTo>
                    <a:pt x="215" y="2373"/>
                  </a:lnTo>
                  <a:lnTo>
                    <a:pt x="224" y="2388"/>
                  </a:lnTo>
                  <a:lnTo>
                    <a:pt x="235" y="2402"/>
                  </a:lnTo>
                  <a:lnTo>
                    <a:pt x="243" y="2417"/>
                  </a:lnTo>
                  <a:lnTo>
                    <a:pt x="255" y="2434"/>
                  </a:lnTo>
                  <a:lnTo>
                    <a:pt x="272" y="2454"/>
                  </a:lnTo>
                  <a:lnTo>
                    <a:pt x="289" y="2480"/>
                  </a:lnTo>
                  <a:lnTo>
                    <a:pt x="309" y="2502"/>
                  </a:lnTo>
                  <a:lnTo>
                    <a:pt x="329" y="2529"/>
                  </a:lnTo>
                  <a:lnTo>
                    <a:pt x="347" y="2548"/>
                  </a:lnTo>
                  <a:lnTo>
                    <a:pt x="366" y="2572"/>
                  </a:lnTo>
                  <a:lnTo>
                    <a:pt x="388" y="2594"/>
                  </a:lnTo>
                  <a:lnTo>
                    <a:pt x="407" y="2618"/>
                  </a:lnTo>
                  <a:lnTo>
                    <a:pt x="425" y="2635"/>
                  </a:lnTo>
                  <a:lnTo>
                    <a:pt x="445" y="2655"/>
                  </a:lnTo>
                  <a:lnTo>
                    <a:pt x="458" y="2673"/>
                  </a:lnTo>
                  <a:lnTo>
                    <a:pt x="480" y="2693"/>
                  </a:lnTo>
                  <a:lnTo>
                    <a:pt x="496" y="2706"/>
                  </a:lnTo>
                  <a:lnTo>
                    <a:pt x="513" y="2724"/>
                  </a:lnTo>
                  <a:lnTo>
                    <a:pt x="531" y="2739"/>
                  </a:lnTo>
                  <a:lnTo>
                    <a:pt x="548" y="2752"/>
                  </a:lnTo>
                  <a:lnTo>
                    <a:pt x="563" y="2765"/>
                  </a:lnTo>
                  <a:lnTo>
                    <a:pt x="577" y="2776"/>
                  </a:lnTo>
                  <a:lnTo>
                    <a:pt x="591" y="2787"/>
                  </a:lnTo>
                  <a:lnTo>
                    <a:pt x="609" y="2802"/>
                  </a:lnTo>
                  <a:lnTo>
                    <a:pt x="634" y="2818"/>
                  </a:lnTo>
                  <a:lnTo>
                    <a:pt x="660" y="2839"/>
                  </a:lnTo>
                  <a:lnTo>
                    <a:pt x="677" y="2853"/>
                  </a:lnTo>
                  <a:lnTo>
                    <a:pt x="697" y="2864"/>
                  </a:lnTo>
                  <a:lnTo>
                    <a:pt x="712" y="2873"/>
                  </a:lnTo>
                  <a:lnTo>
                    <a:pt x="723" y="2885"/>
                  </a:lnTo>
                  <a:lnTo>
                    <a:pt x="732" y="2890"/>
                  </a:lnTo>
                  <a:lnTo>
                    <a:pt x="743" y="2894"/>
                  </a:lnTo>
                  <a:lnTo>
                    <a:pt x="754" y="2894"/>
                  </a:lnTo>
                  <a:lnTo>
                    <a:pt x="769" y="2896"/>
                  </a:lnTo>
                  <a:lnTo>
                    <a:pt x="778" y="2894"/>
                  </a:lnTo>
                  <a:lnTo>
                    <a:pt x="793" y="2894"/>
                  </a:lnTo>
                  <a:lnTo>
                    <a:pt x="809" y="2894"/>
                  </a:lnTo>
                  <a:lnTo>
                    <a:pt x="830" y="2899"/>
                  </a:lnTo>
                  <a:lnTo>
                    <a:pt x="839" y="2899"/>
                  </a:lnTo>
                  <a:lnTo>
                    <a:pt x="850" y="2903"/>
                  </a:lnTo>
                  <a:lnTo>
                    <a:pt x="864" y="2905"/>
                  </a:lnTo>
                  <a:lnTo>
                    <a:pt x="881" y="2914"/>
                  </a:lnTo>
                  <a:lnTo>
                    <a:pt x="896" y="2916"/>
                  </a:lnTo>
                  <a:lnTo>
                    <a:pt x="913" y="2923"/>
                  </a:lnTo>
                  <a:lnTo>
                    <a:pt x="931" y="2931"/>
                  </a:lnTo>
                  <a:lnTo>
                    <a:pt x="951" y="2940"/>
                  </a:lnTo>
                  <a:lnTo>
                    <a:pt x="968" y="2945"/>
                  </a:lnTo>
                  <a:lnTo>
                    <a:pt x="984" y="2954"/>
                  </a:lnTo>
                  <a:lnTo>
                    <a:pt x="1002" y="2960"/>
                  </a:lnTo>
                  <a:lnTo>
                    <a:pt x="1019" y="2969"/>
                  </a:lnTo>
                  <a:lnTo>
                    <a:pt x="1034" y="2974"/>
                  </a:lnTo>
                  <a:lnTo>
                    <a:pt x="1051" y="2982"/>
                  </a:lnTo>
                  <a:lnTo>
                    <a:pt x="1065" y="2988"/>
                  </a:lnTo>
                  <a:lnTo>
                    <a:pt x="1080" y="2997"/>
                  </a:lnTo>
                  <a:lnTo>
                    <a:pt x="1097" y="3002"/>
                  </a:lnTo>
                  <a:lnTo>
                    <a:pt x="1117" y="3008"/>
                  </a:lnTo>
                  <a:lnTo>
                    <a:pt x="1128" y="3006"/>
                  </a:lnTo>
                  <a:lnTo>
                    <a:pt x="1140" y="3006"/>
                  </a:lnTo>
                  <a:lnTo>
                    <a:pt x="1151" y="2993"/>
                  </a:lnTo>
                  <a:lnTo>
                    <a:pt x="1157" y="2991"/>
                  </a:lnTo>
                  <a:lnTo>
                    <a:pt x="1151" y="2988"/>
                  </a:lnTo>
                  <a:lnTo>
                    <a:pt x="1146" y="2986"/>
                  </a:lnTo>
                  <a:lnTo>
                    <a:pt x="1131" y="2980"/>
                  </a:lnTo>
                  <a:lnTo>
                    <a:pt x="1117" y="2977"/>
                  </a:lnTo>
                  <a:lnTo>
                    <a:pt x="1097" y="2969"/>
                  </a:lnTo>
                  <a:lnTo>
                    <a:pt x="1074" y="2962"/>
                  </a:lnTo>
                  <a:lnTo>
                    <a:pt x="1045" y="2951"/>
                  </a:lnTo>
                  <a:lnTo>
                    <a:pt x="1017" y="2940"/>
                  </a:lnTo>
                  <a:lnTo>
                    <a:pt x="1002" y="2931"/>
                  </a:lnTo>
                  <a:lnTo>
                    <a:pt x="984" y="2923"/>
                  </a:lnTo>
                  <a:lnTo>
                    <a:pt x="968" y="2914"/>
                  </a:lnTo>
                  <a:lnTo>
                    <a:pt x="951" y="2908"/>
                  </a:lnTo>
                  <a:lnTo>
                    <a:pt x="931" y="2896"/>
                  </a:lnTo>
                  <a:lnTo>
                    <a:pt x="910" y="2888"/>
                  </a:lnTo>
                  <a:lnTo>
                    <a:pt x="890" y="2877"/>
                  </a:lnTo>
                  <a:lnTo>
                    <a:pt x="872" y="2868"/>
                  </a:lnTo>
                  <a:lnTo>
                    <a:pt x="850" y="2853"/>
                  </a:lnTo>
                  <a:lnTo>
                    <a:pt x="830" y="2842"/>
                  </a:lnTo>
                  <a:lnTo>
                    <a:pt x="806" y="2831"/>
                  </a:lnTo>
                  <a:lnTo>
                    <a:pt x="787" y="2818"/>
                  </a:lnTo>
                  <a:lnTo>
                    <a:pt x="763" y="2805"/>
                  </a:lnTo>
                  <a:lnTo>
                    <a:pt x="743" y="2790"/>
                  </a:lnTo>
                  <a:lnTo>
                    <a:pt x="726" y="2776"/>
                  </a:lnTo>
                  <a:lnTo>
                    <a:pt x="706" y="2761"/>
                  </a:lnTo>
                  <a:lnTo>
                    <a:pt x="680" y="2741"/>
                  </a:lnTo>
                  <a:lnTo>
                    <a:pt x="657" y="2727"/>
                  </a:lnTo>
                  <a:lnTo>
                    <a:pt x="634" y="2710"/>
                  </a:lnTo>
                  <a:lnTo>
                    <a:pt x="614" y="2693"/>
                  </a:lnTo>
                  <a:lnTo>
                    <a:pt x="588" y="2669"/>
                  </a:lnTo>
                  <a:lnTo>
                    <a:pt x="565" y="2649"/>
                  </a:lnTo>
                  <a:lnTo>
                    <a:pt x="542" y="2629"/>
                  </a:lnTo>
                  <a:lnTo>
                    <a:pt x="522" y="2609"/>
                  </a:lnTo>
                  <a:lnTo>
                    <a:pt x="496" y="2586"/>
                  </a:lnTo>
                  <a:lnTo>
                    <a:pt x="476" y="2563"/>
                  </a:lnTo>
                  <a:lnTo>
                    <a:pt x="453" y="2537"/>
                  </a:lnTo>
                  <a:lnTo>
                    <a:pt x="436" y="2514"/>
                  </a:lnTo>
                  <a:lnTo>
                    <a:pt x="412" y="2485"/>
                  </a:lnTo>
                  <a:lnTo>
                    <a:pt x="393" y="2460"/>
                  </a:lnTo>
                  <a:lnTo>
                    <a:pt x="370" y="2437"/>
                  </a:lnTo>
                  <a:lnTo>
                    <a:pt x="353" y="2410"/>
                  </a:lnTo>
                  <a:lnTo>
                    <a:pt x="329" y="2379"/>
                  </a:lnTo>
                  <a:lnTo>
                    <a:pt x="309" y="2347"/>
                  </a:lnTo>
                  <a:lnTo>
                    <a:pt x="292" y="2316"/>
                  </a:lnTo>
                  <a:lnTo>
                    <a:pt x="274" y="2287"/>
                  </a:lnTo>
                  <a:lnTo>
                    <a:pt x="255" y="2253"/>
                  </a:lnTo>
                  <a:lnTo>
                    <a:pt x="237" y="2215"/>
                  </a:lnTo>
                  <a:lnTo>
                    <a:pt x="224" y="2184"/>
                  </a:lnTo>
                  <a:lnTo>
                    <a:pt x="209" y="2152"/>
                  </a:lnTo>
                  <a:lnTo>
                    <a:pt x="191" y="2118"/>
                  </a:lnTo>
                  <a:lnTo>
                    <a:pt x="178" y="2080"/>
                  </a:lnTo>
                  <a:lnTo>
                    <a:pt x="163" y="2040"/>
                  </a:lnTo>
                  <a:lnTo>
                    <a:pt x="154" y="2003"/>
                  </a:lnTo>
                  <a:lnTo>
                    <a:pt x="140" y="1963"/>
                  </a:lnTo>
                  <a:lnTo>
                    <a:pt x="132" y="1922"/>
                  </a:lnTo>
                  <a:lnTo>
                    <a:pt x="123" y="1880"/>
                  </a:lnTo>
                  <a:lnTo>
                    <a:pt x="114" y="1842"/>
                  </a:lnTo>
                  <a:lnTo>
                    <a:pt x="103" y="1793"/>
                  </a:lnTo>
                  <a:lnTo>
                    <a:pt x="94" y="1753"/>
                  </a:lnTo>
                  <a:lnTo>
                    <a:pt x="88" y="1709"/>
                  </a:lnTo>
                  <a:lnTo>
                    <a:pt x="86" y="1663"/>
                  </a:lnTo>
                  <a:lnTo>
                    <a:pt x="79" y="1621"/>
                  </a:lnTo>
                  <a:lnTo>
                    <a:pt x="77" y="1580"/>
                  </a:lnTo>
                  <a:lnTo>
                    <a:pt x="77" y="1540"/>
                  </a:lnTo>
                  <a:lnTo>
                    <a:pt x="77" y="1503"/>
                  </a:lnTo>
                  <a:lnTo>
                    <a:pt x="77" y="1462"/>
                  </a:lnTo>
                  <a:lnTo>
                    <a:pt x="77" y="1422"/>
                  </a:lnTo>
                  <a:lnTo>
                    <a:pt x="77" y="1383"/>
                  </a:lnTo>
                  <a:lnTo>
                    <a:pt x="83" y="1348"/>
                  </a:lnTo>
                  <a:lnTo>
                    <a:pt x="86" y="1308"/>
                  </a:lnTo>
                  <a:lnTo>
                    <a:pt x="92" y="1276"/>
                  </a:lnTo>
                  <a:lnTo>
                    <a:pt x="97" y="1242"/>
                  </a:lnTo>
                  <a:lnTo>
                    <a:pt x="105" y="1210"/>
                  </a:lnTo>
                  <a:lnTo>
                    <a:pt x="112" y="1170"/>
                  </a:lnTo>
                  <a:lnTo>
                    <a:pt x="117" y="1135"/>
                  </a:lnTo>
                  <a:lnTo>
                    <a:pt x="125" y="1104"/>
                  </a:lnTo>
                  <a:lnTo>
                    <a:pt x="138" y="1069"/>
                  </a:lnTo>
                  <a:lnTo>
                    <a:pt x="145" y="1037"/>
                  </a:lnTo>
                  <a:lnTo>
                    <a:pt x="154" y="1003"/>
                  </a:lnTo>
                  <a:lnTo>
                    <a:pt x="163" y="971"/>
                  </a:lnTo>
                  <a:lnTo>
                    <a:pt x="175" y="943"/>
                  </a:lnTo>
                  <a:lnTo>
                    <a:pt x="183" y="912"/>
                  </a:lnTo>
                  <a:lnTo>
                    <a:pt x="197" y="883"/>
                  </a:lnTo>
                  <a:lnTo>
                    <a:pt x="209" y="851"/>
                  </a:lnTo>
                  <a:lnTo>
                    <a:pt x="224" y="825"/>
                  </a:lnTo>
                  <a:lnTo>
                    <a:pt x="237" y="796"/>
                  </a:lnTo>
                  <a:lnTo>
                    <a:pt x="252" y="770"/>
                  </a:lnTo>
                  <a:lnTo>
                    <a:pt x="267" y="745"/>
                  </a:lnTo>
                  <a:lnTo>
                    <a:pt x="283" y="719"/>
                  </a:lnTo>
                  <a:lnTo>
                    <a:pt x="296" y="695"/>
                  </a:lnTo>
                  <a:lnTo>
                    <a:pt x="309" y="670"/>
                  </a:lnTo>
                  <a:lnTo>
                    <a:pt x="324" y="644"/>
                  </a:lnTo>
                  <a:lnTo>
                    <a:pt x="342" y="621"/>
                  </a:lnTo>
                  <a:lnTo>
                    <a:pt x="355" y="595"/>
                  </a:lnTo>
                  <a:lnTo>
                    <a:pt x="370" y="575"/>
                  </a:lnTo>
                  <a:lnTo>
                    <a:pt x="384" y="552"/>
                  </a:lnTo>
                  <a:lnTo>
                    <a:pt x="401" y="532"/>
                  </a:lnTo>
                  <a:lnTo>
                    <a:pt x="416" y="509"/>
                  </a:lnTo>
                  <a:lnTo>
                    <a:pt x="430" y="489"/>
                  </a:lnTo>
                  <a:lnTo>
                    <a:pt x="445" y="472"/>
                  </a:lnTo>
                  <a:lnTo>
                    <a:pt x="458" y="454"/>
                  </a:lnTo>
                  <a:lnTo>
                    <a:pt x="473" y="434"/>
                  </a:lnTo>
                  <a:lnTo>
                    <a:pt x="488" y="419"/>
                  </a:lnTo>
                  <a:lnTo>
                    <a:pt x="502" y="403"/>
                  </a:lnTo>
                  <a:lnTo>
                    <a:pt x="519" y="388"/>
                  </a:lnTo>
                  <a:lnTo>
                    <a:pt x="531" y="371"/>
                  </a:lnTo>
                  <a:lnTo>
                    <a:pt x="545" y="353"/>
                  </a:lnTo>
                  <a:lnTo>
                    <a:pt x="557" y="340"/>
                  </a:lnTo>
                  <a:lnTo>
                    <a:pt x="572" y="327"/>
                  </a:lnTo>
                  <a:lnTo>
                    <a:pt x="583" y="314"/>
                  </a:lnTo>
                  <a:lnTo>
                    <a:pt x="594" y="302"/>
                  </a:lnTo>
                  <a:lnTo>
                    <a:pt x="605" y="294"/>
                  </a:lnTo>
                  <a:lnTo>
                    <a:pt x="620" y="285"/>
                  </a:lnTo>
                  <a:lnTo>
                    <a:pt x="637" y="261"/>
                  </a:lnTo>
                  <a:lnTo>
                    <a:pt x="657" y="248"/>
                  </a:lnTo>
                  <a:lnTo>
                    <a:pt x="671" y="233"/>
                  </a:lnTo>
                  <a:lnTo>
                    <a:pt x="688" y="224"/>
                  </a:lnTo>
                  <a:lnTo>
                    <a:pt x="710" y="202"/>
                  </a:lnTo>
                  <a:lnTo>
                    <a:pt x="732" y="182"/>
                  </a:lnTo>
                  <a:lnTo>
                    <a:pt x="754" y="158"/>
                  </a:lnTo>
                  <a:lnTo>
                    <a:pt x="780" y="141"/>
                  </a:lnTo>
                  <a:lnTo>
                    <a:pt x="804" y="123"/>
                  </a:lnTo>
                  <a:lnTo>
                    <a:pt x="830" y="104"/>
                  </a:lnTo>
                  <a:lnTo>
                    <a:pt x="852" y="86"/>
                  </a:lnTo>
                  <a:lnTo>
                    <a:pt x="879" y="73"/>
                  </a:lnTo>
                  <a:lnTo>
                    <a:pt x="898" y="55"/>
                  </a:lnTo>
                  <a:lnTo>
                    <a:pt x="918" y="40"/>
                  </a:lnTo>
                  <a:lnTo>
                    <a:pt x="936" y="27"/>
                  </a:lnTo>
                  <a:lnTo>
                    <a:pt x="953" y="18"/>
                  </a:lnTo>
                  <a:lnTo>
                    <a:pt x="964" y="9"/>
                  </a:lnTo>
                  <a:lnTo>
                    <a:pt x="976" y="3"/>
                  </a:lnTo>
                  <a:lnTo>
                    <a:pt x="982" y="0"/>
                  </a:lnTo>
                  <a:lnTo>
                    <a:pt x="984" y="0"/>
                  </a:lnTo>
                  <a:lnTo>
                    <a:pt x="933" y="9"/>
                  </a:lnTo>
                  <a:close/>
                </a:path>
              </a:pathLst>
            </a:custGeom>
            <a:solidFill>
              <a:srgbClr val="A698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6" name="Freeform 99"/>
            <p:cNvSpPr>
              <a:spLocks/>
            </p:cNvSpPr>
            <p:nvPr/>
          </p:nvSpPr>
          <p:spPr bwMode="auto">
            <a:xfrm>
              <a:off x="5881664" y="2920980"/>
              <a:ext cx="328613" cy="214313"/>
            </a:xfrm>
            <a:custGeom>
              <a:avLst/>
              <a:gdLst>
                <a:gd name="T0" fmla="*/ 2147483647 w 620"/>
                <a:gd name="T1" fmla="*/ 2147483647 h 405"/>
                <a:gd name="T2" fmla="*/ 2147483647 w 620"/>
                <a:gd name="T3" fmla="*/ 2147483647 h 405"/>
                <a:gd name="T4" fmla="*/ 2147483647 w 620"/>
                <a:gd name="T5" fmla="*/ 2147483647 h 405"/>
                <a:gd name="T6" fmla="*/ 2147483647 w 620"/>
                <a:gd name="T7" fmla="*/ 2147483647 h 405"/>
                <a:gd name="T8" fmla="*/ 2147483647 w 620"/>
                <a:gd name="T9" fmla="*/ 2147483647 h 405"/>
                <a:gd name="T10" fmla="*/ 2147483647 w 620"/>
                <a:gd name="T11" fmla="*/ 2147483647 h 405"/>
                <a:gd name="T12" fmla="*/ 2147483647 w 620"/>
                <a:gd name="T13" fmla="*/ 2147483647 h 405"/>
                <a:gd name="T14" fmla="*/ 2147483647 w 620"/>
                <a:gd name="T15" fmla="*/ 2147483647 h 405"/>
                <a:gd name="T16" fmla="*/ 2147483647 w 620"/>
                <a:gd name="T17" fmla="*/ 2147483647 h 405"/>
                <a:gd name="T18" fmla="*/ 2147483647 w 620"/>
                <a:gd name="T19" fmla="*/ 2147483647 h 405"/>
                <a:gd name="T20" fmla="*/ 2147483647 w 620"/>
                <a:gd name="T21" fmla="*/ 2147483647 h 405"/>
                <a:gd name="T22" fmla="*/ 2147483647 w 620"/>
                <a:gd name="T23" fmla="*/ 2147483647 h 405"/>
                <a:gd name="T24" fmla="*/ 2147483647 w 620"/>
                <a:gd name="T25" fmla="*/ 2147483647 h 405"/>
                <a:gd name="T26" fmla="*/ 2147483647 w 620"/>
                <a:gd name="T27" fmla="*/ 2147483647 h 405"/>
                <a:gd name="T28" fmla="*/ 2147483647 w 620"/>
                <a:gd name="T29" fmla="*/ 2147483647 h 405"/>
                <a:gd name="T30" fmla="*/ 2147483647 w 620"/>
                <a:gd name="T31" fmla="*/ 2147483647 h 405"/>
                <a:gd name="T32" fmla="*/ 2147483647 w 620"/>
                <a:gd name="T33" fmla="*/ 2147483647 h 405"/>
                <a:gd name="T34" fmla="*/ 2147483647 w 620"/>
                <a:gd name="T35" fmla="*/ 2147483647 h 405"/>
                <a:gd name="T36" fmla="*/ 2147483647 w 620"/>
                <a:gd name="T37" fmla="*/ 2147483647 h 405"/>
                <a:gd name="T38" fmla="*/ 2147483647 w 620"/>
                <a:gd name="T39" fmla="*/ 2147483647 h 405"/>
                <a:gd name="T40" fmla="*/ 2147483647 w 620"/>
                <a:gd name="T41" fmla="*/ 2147483647 h 405"/>
                <a:gd name="T42" fmla="*/ 2147483647 w 620"/>
                <a:gd name="T43" fmla="*/ 2147483647 h 405"/>
                <a:gd name="T44" fmla="*/ 2147483647 w 620"/>
                <a:gd name="T45" fmla="*/ 2147483647 h 405"/>
                <a:gd name="T46" fmla="*/ 2147483647 w 620"/>
                <a:gd name="T47" fmla="*/ 2147483647 h 405"/>
                <a:gd name="T48" fmla="*/ 2147483647 w 620"/>
                <a:gd name="T49" fmla="*/ 2147483647 h 405"/>
                <a:gd name="T50" fmla="*/ 2147483647 w 620"/>
                <a:gd name="T51" fmla="*/ 2147483647 h 405"/>
                <a:gd name="T52" fmla="*/ 2147483647 w 620"/>
                <a:gd name="T53" fmla="*/ 2147483647 h 405"/>
                <a:gd name="T54" fmla="*/ 2147483647 w 620"/>
                <a:gd name="T55" fmla="*/ 2147483647 h 405"/>
                <a:gd name="T56" fmla="*/ 2147483647 w 620"/>
                <a:gd name="T57" fmla="*/ 2147483647 h 405"/>
                <a:gd name="T58" fmla="*/ 2147483647 w 620"/>
                <a:gd name="T59" fmla="*/ 2147483647 h 405"/>
                <a:gd name="T60" fmla="*/ 2147483647 w 620"/>
                <a:gd name="T61" fmla="*/ 2147483647 h 405"/>
                <a:gd name="T62" fmla="*/ 2147483647 w 620"/>
                <a:gd name="T63" fmla="*/ 2147483647 h 405"/>
                <a:gd name="T64" fmla="*/ 2147483647 w 620"/>
                <a:gd name="T65" fmla="*/ 2147483647 h 405"/>
                <a:gd name="T66" fmla="*/ 2147483647 w 620"/>
                <a:gd name="T67" fmla="*/ 2147483647 h 405"/>
                <a:gd name="T68" fmla="*/ 2147483647 w 620"/>
                <a:gd name="T69" fmla="*/ 2147483647 h 405"/>
                <a:gd name="T70" fmla="*/ 2147483647 w 620"/>
                <a:gd name="T71" fmla="*/ 2147483647 h 405"/>
                <a:gd name="T72" fmla="*/ 2147483647 w 620"/>
                <a:gd name="T73" fmla="*/ 2147483647 h 405"/>
                <a:gd name="T74" fmla="*/ 2147483647 w 620"/>
                <a:gd name="T75" fmla="*/ 2147483647 h 405"/>
                <a:gd name="T76" fmla="*/ 2147483647 w 620"/>
                <a:gd name="T77" fmla="*/ 2147483647 h 405"/>
                <a:gd name="T78" fmla="*/ 2147483647 w 620"/>
                <a:gd name="T79" fmla="*/ 2147483647 h 405"/>
                <a:gd name="T80" fmla="*/ 2147483647 w 620"/>
                <a:gd name="T81" fmla="*/ 2147483647 h 405"/>
                <a:gd name="T82" fmla="*/ 2147483647 w 620"/>
                <a:gd name="T83" fmla="*/ 0 h 405"/>
                <a:gd name="T84" fmla="*/ 2147483647 w 620"/>
                <a:gd name="T85" fmla="*/ 0 h 405"/>
                <a:gd name="T86" fmla="*/ 2147483647 w 620"/>
                <a:gd name="T87" fmla="*/ 2147483647 h 40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20"/>
                <a:gd name="T133" fmla="*/ 0 h 405"/>
                <a:gd name="T134" fmla="*/ 620 w 620"/>
                <a:gd name="T135" fmla="*/ 405 h 40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20" h="405">
                  <a:moveTo>
                    <a:pt x="517" y="8"/>
                  </a:moveTo>
                  <a:lnTo>
                    <a:pt x="500" y="8"/>
                  </a:lnTo>
                  <a:lnTo>
                    <a:pt x="482" y="13"/>
                  </a:lnTo>
                  <a:lnTo>
                    <a:pt x="465" y="20"/>
                  </a:lnTo>
                  <a:lnTo>
                    <a:pt x="451" y="31"/>
                  </a:lnTo>
                  <a:lnTo>
                    <a:pt x="434" y="40"/>
                  </a:lnTo>
                  <a:lnTo>
                    <a:pt x="417" y="54"/>
                  </a:lnTo>
                  <a:lnTo>
                    <a:pt x="402" y="66"/>
                  </a:lnTo>
                  <a:lnTo>
                    <a:pt x="388" y="83"/>
                  </a:lnTo>
                  <a:lnTo>
                    <a:pt x="371" y="94"/>
                  </a:lnTo>
                  <a:lnTo>
                    <a:pt x="359" y="108"/>
                  </a:lnTo>
                  <a:lnTo>
                    <a:pt x="344" y="123"/>
                  </a:lnTo>
                  <a:lnTo>
                    <a:pt x="338" y="138"/>
                  </a:lnTo>
                  <a:lnTo>
                    <a:pt x="318" y="158"/>
                  </a:lnTo>
                  <a:lnTo>
                    <a:pt x="307" y="171"/>
                  </a:lnTo>
                  <a:lnTo>
                    <a:pt x="296" y="184"/>
                  </a:lnTo>
                  <a:lnTo>
                    <a:pt x="284" y="204"/>
                  </a:lnTo>
                  <a:lnTo>
                    <a:pt x="276" y="226"/>
                  </a:lnTo>
                  <a:lnTo>
                    <a:pt x="267" y="252"/>
                  </a:lnTo>
                  <a:lnTo>
                    <a:pt x="259" y="276"/>
                  </a:lnTo>
                  <a:lnTo>
                    <a:pt x="250" y="298"/>
                  </a:lnTo>
                  <a:lnTo>
                    <a:pt x="241" y="315"/>
                  </a:lnTo>
                  <a:lnTo>
                    <a:pt x="235" y="327"/>
                  </a:lnTo>
                  <a:lnTo>
                    <a:pt x="226" y="327"/>
                  </a:lnTo>
                  <a:lnTo>
                    <a:pt x="215" y="327"/>
                  </a:lnTo>
                  <a:lnTo>
                    <a:pt x="200" y="329"/>
                  </a:lnTo>
                  <a:lnTo>
                    <a:pt x="187" y="333"/>
                  </a:lnTo>
                  <a:lnTo>
                    <a:pt x="167" y="333"/>
                  </a:lnTo>
                  <a:lnTo>
                    <a:pt x="147" y="335"/>
                  </a:lnTo>
                  <a:lnTo>
                    <a:pt x="126" y="338"/>
                  </a:lnTo>
                  <a:lnTo>
                    <a:pt x="106" y="342"/>
                  </a:lnTo>
                  <a:lnTo>
                    <a:pt x="83" y="342"/>
                  </a:lnTo>
                  <a:lnTo>
                    <a:pt x="62" y="344"/>
                  </a:lnTo>
                  <a:lnTo>
                    <a:pt x="49" y="344"/>
                  </a:lnTo>
                  <a:lnTo>
                    <a:pt x="31" y="347"/>
                  </a:lnTo>
                  <a:lnTo>
                    <a:pt x="5" y="350"/>
                  </a:lnTo>
                  <a:lnTo>
                    <a:pt x="0" y="353"/>
                  </a:lnTo>
                  <a:lnTo>
                    <a:pt x="3" y="355"/>
                  </a:lnTo>
                  <a:lnTo>
                    <a:pt x="14" y="368"/>
                  </a:lnTo>
                  <a:lnTo>
                    <a:pt x="23" y="373"/>
                  </a:lnTo>
                  <a:lnTo>
                    <a:pt x="40" y="381"/>
                  </a:lnTo>
                  <a:lnTo>
                    <a:pt x="55" y="388"/>
                  </a:lnTo>
                  <a:lnTo>
                    <a:pt x="83" y="396"/>
                  </a:lnTo>
                  <a:lnTo>
                    <a:pt x="108" y="399"/>
                  </a:lnTo>
                  <a:lnTo>
                    <a:pt x="138" y="405"/>
                  </a:lnTo>
                  <a:lnTo>
                    <a:pt x="167" y="405"/>
                  </a:lnTo>
                  <a:lnTo>
                    <a:pt x="198" y="405"/>
                  </a:lnTo>
                  <a:lnTo>
                    <a:pt x="221" y="399"/>
                  </a:lnTo>
                  <a:lnTo>
                    <a:pt x="246" y="396"/>
                  </a:lnTo>
                  <a:lnTo>
                    <a:pt x="264" y="390"/>
                  </a:lnTo>
                  <a:lnTo>
                    <a:pt x="279" y="384"/>
                  </a:lnTo>
                  <a:lnTo>
                    <a:pt x="284" y="370"/>
                  </a:lnTo>
                  <a:lnTo>
                    <a:pt x="292" y="355"/>
                  </a:lnTo>
                  <a:lnTo>
                    <a:pt x="301" y="338"/>
                  </a:lnTo>
                  <a:lnTo>
                    <a:pt x="310" y="322"/>
                  </a:lnTo>
                  <a:lnTo>
                    <a:pt x="318" y="298"/>
                  </a:lnTo>
                  <a:lnTo>
                    <a:pt x="327" y="281"/>
                  </a:lnTo>
                  <a:lnTo>
                    <a:pt x="336" y="263"/>
                  </a:lnTo>
                  <a:lnTo>
                    <a:pt x="342" y="255"/>
                  </a:lnTo>
                  <a:lnTo>
                    <a:pt x="347" y="243"/>
                  </a:lnTo>
                  <a:lnTo>
                    <a:pt x="359" y="235"/>
                  </a:lnTo>
                  <a:lnTo>
                    <a:pt x="373" y="230"/>
                  </a:lnTo>
                  <a:lnTo>
                    <a:pt x="390" y="224"/>
                  </a:lnTo>
                  <a:lnTo>
                    <a:pt x="405" y="215"/>
                  </a:lnTo>
                  <a:lnTo>
                    <a:pt x="422" y="209"/>
                  </a:lnTo>
                  <a:lnTo>
                    <a:pt x="439" y="200"/>
                  </a:lnTo>
                  <a:lnTo>
                    <a:pt x="456" y="192"/>
                  </a:lnTo>
                  <a:lnTo>
                    <a:pt x="467" y="175"/>
                  </a:lnTo>
                  <a:lnTo>
                    <a:pt x="480" y="160"/>
                  </a:lnTo>
                  <a:lnTo>
                    <a:pt x="489" y="146"/>
                  </a:lnTo>
                  <a:lnTo>
                    <a:pt x="497" y="132"/>
                  </a:lnTo>
                  <a:lnTo>
                    <a:pt x="502" y="114"/>
                  </a:lnTo>
                  <a:lnTo>
                    <a:pt x="511" y="97"/>
                  </a:lnTo>
                  <a:lnTo>
                    <a:pt x="520" y="79"/>
                  </a:lnTo>
                  <a:lnTo>
                    <a:pt x="535" y="71"/>
                  </a:lnTo>
                  <a:lnTo>
                    <a:pt x="546" y="57"/>
                  </a:lnTo>
                  <a:lnTo>
                    <a:pt x="559" y="51"/>
                  </a:lnTo>
                  <a:lnTo>
                    <a:pt x="574" y="42"/>
                  </a:lnTo>
                  <a:lnTo>
                    <a:pt x="588" y="40"/>
                  </a:lnTo>
                  <a:lnTo>
                    <a:pt x="609" y="25"/>
                  </a:lnTo>
                  <a:lnTo>
                    <a:pt x="620" y="13"/>
                  </a:lnTo>
                  <a:lnTo>
                    <a:pt x="614" y="2"/>
                  </a:lnTo>
                  <a:lnTo>
                    <a:pt x="603" y="0"/>
                  </a:lnTo>
                  <a:lnTo>
                    <a:pt x="586" y="0"/>
                  </a:lnTo>
                  <a:lnTo>
                    <a:pt x="568" y="0"/>
                  </a:lnTo>
                  <a:lnTo>
                    <a:pt x="548" y="0"/>
                  </a:lnTo>
                  <a:lnTo>
                    <a:pt x="531" y="2"/>
                  </a:lnTo>
                  <a:lnTo>
                    <a:pt x="520" y="5"/>
                  </a:lnTo>
                  <a:lnTo>
                    <a:pt x="517" y="8"/>
                  </a:lnTo>
                  <a:close/>
                </a:path>
              </a:pathLst>
            </a:custGeom>
            <a:solidFill>
              <a:srgbClr val="78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7" name="Freeform 100"/>
            <p:cNvSpPr>
              <a:spLocks/>
            </p:cNvSpPr>
            <p:nvPr/>
          </p:nvSpPr>
          <p:spPr bwMode="auto">
            <a:xfrm>
              <a:off x="5541939" y="3044805"/>
              <a:ext cx="196850" cy="60325"/>
            </a:xfrm>
            <a:custGeom>
              <a:avLst/>
              <a:gdLst>
                <a:gd name="T0" fmla="*/ 2147483647 w 370"/>
                <a:gd name="T1" fmla="*/ 2147483647 h 112"/>
                <a:gd name="T2" fmla="*/ 2147483647 w 370"/>
                <a:gd name="T3" fmla="*/ 2147483647 h 112"/>
                <a:gd name="T4" fmla="*/ 2147483647 w 370"/>
                <a:gd name="T5" fmla="*/ 2147483647 h 112"/>
                <a:gd name="T6" fmla="*/ 2147483647 w 370"/>
                <a:gd name="T7" fmla="*/ 2147483647 h 112"/>
                <a:gd name="T8" fmla="*/ 2147483647 w 370"/>
                <a:gd name="T9" fmla="*/ 2147483647 h 112"/>
                <a:gd name="T10" fmla="*/ 2147483647 w 370"/>
                <a:gd name="T11" fmla="*/ 2147483647 h 112"/>
                <a:gd name="T12" fmla="*/ 2147483647 w 370"/>
                <a:gd name="T13" fmla="*/ 2147483647 h 112"/>
                <a:gd name="T14" fmla="*/ 2147483647 w 370"/>
                <a:gd name="T15" fmla="*/ 2147483647 h 112"/>
                <a:gd name="T16" fmla="*/ 2147483647 w 370"/>
                <a:gd name="T17" fmla="*/ 2147483647 h 112"/>
                <a:gd name="T18" fmla="*/ 2147483647 w 370"/>
                <a:gd name="T19" fmla="*/ 2147483647 h 112"/>
                <a:gd name="T20" fmla="*/ 2147483647 w 370"/>
                <a:gd name="T21" fmla="*/ 2147483647 h 112"/>
                <a:gd name="T22" fmla="*/ 2147483647 w 370"/>
                <a:gd name="T23" fmla="*/ 2147483647 h 112"/>
                <a:gd name="T24" fmla="*/ 2147483647 w 370"/>
                <a:gd name="T25" fmla="*/ 2147483647 h 112"/>
                <a:gd name="T26" fmla="*/ 2147483647 w 370"/>
                <a:gd name="T27" fmla="*/ 2147483647 h 112"/>
                <a:gd name="T28" fmla="*/ 2147483647 w 370"/>
                <a:gd name="T29" fmla="*/ 2147483647 h 112"/>
                <a:gd name="T30" fmla="*/ 2147483647 w 370"/>
                <a:gd name="T31" fmla="*/ 2147483647 h 112"/>
                <a:gd name="T32" fmla="*/ 2147483647 w 370"/>
                <a:gd name="T33" fmla="*/ 2147483647 h 112"/>
                <a:gd name="T34" fmla="*/ 2147483647 w 370"/>
                <a:gd name="T35" fmla="*/ 0 h 112"/>
                <a:gd name="T36" fmla="*/ 2147483647 w 370"/>
                <a:gd name="T37" fmla="*/ 2147483647 h 112"/>
                <a:gd name="T38" fmla="*/ 2147483647 w 370"/>
                <a:gd name="T39" fmla="*/ 2147483647 h 112"/>
                <a:gd name="T40" fmla="*/ 2147483647 w 370"/>
                <a:gd name="T41" fmla="*/ 2147483647 h 112"/>
                <a:gd name="T42" fmla="*/ 0 w 370"/>
                <a:gd name="T43" fmla="*/ 2147483647 h 112"/>
                <a:gd name="T44" fmla="*/ 2147483647 w 370"/>
                <a:gd name="T45" fmla="*/ 2147483647 h 112"/>
                <a:gd name="T46" fmla="*/ 2147483647 w 370"/>
                <a:gd name="T47" fmla="*/ 2147483647 h 112"/>
                <a:gd name="T48" fmla="*/ 2147483647 w 370"/>
                <a:gd name="T49" fmla="*/ 2147483647 h 112"/>
                <a:gd name="T50" fmla="*/ 2147483647 w 370"/>
                <a:gd name="T51" fmla="*/ 2147483647 h 112"/>
                <a:gd name="T52" fmla="*/ 2147483647 w 370"/>
                <a:gd name="T53" fmla="*/ 2147483647 h 112"/>
                <a:gd name="T54" fmla="*/ 2147483647 w 370"/>
                <a:gd name="T55" fmla="*/ 2147483647 h 112"/>
                <a:gd name="T56" fmla="*/ 2147483647 w 370"/>
                <a:gd name="T57" fmla="*/ 2147483647 h 112"/>
                <a:gd name="T58" fmla="*/ 2147483647 w 370"/>
                <a:gd name="T59" fmla="*/ 2147483647 h 112"/>
                <a:gd name="T60" fmla="*/ 2147483647 w 370"/>
                <a:gd name="T61" fmla="*/ 2147483647 h 112"/>
                <a:gd name="T62" fmla="*/ 2147483647 w 370"/>
                <a:gd name="T63" fmla="*/ 2147483647 h 112"/>
                <a:gd name="T64" fmla="*/ 2147483647 w 370"/>
                <a:gd name="T65" fmla="*/ 2147483647 h 112"/>
                <a:gd name="T66" fmla="*/ 2147483647 w 370"/>
                <a:gd name="T67" fmla="*/ 2147483647 h 112"/>
                <a:gd name="T68" fmla="*/ 2147483647 w 370"/>
                <a:gd name="T69" fmla="*/ 2147483647 h 112"/>
                <a:gd name="T70" fmla="*/ 2147483647 w 370"/>
                <a:gd name="T71" fmla="*/ 2147483647 h 112"/>
                <a:gd name="T72" fmla="*/ 2147483647 w 370"/>
                <a:gd name="T73" fmla="*/ 2147483647 h 112"/>
                <a:gd name="T74" fmla="*/ 2147483647 w 370"/>
                <a:gd name="T75" fmla="*/ 2147483647 h 112"/>
                <a:gd name="T76" fmla="*/ 2147483647 w 370"/>
                <a:gd name="T77" fmla="*/ 2147483647 h 112"/>
                <a:gd name="T78" fmla="*/ 2147483647 w 370"/>
                <a:gd name="T79" fmla="*/ 2147483647 h 112"/>
                <a:gd name="T80" fmla="*/ 2147483647 w 370"/>
                <a:gd name="T81" fmla="*/ 2147483647 h 112"/>
                <a:gd name="T82" fmla="*/ 2147483647 w 370"/>
                <a:gd name="T83" fmla="*/ 2147483647 h 112"/>
                <a:gd name="T84" fmla="*/ 2147483647 w 370"/>
                <a:gd name="T85" fmla="*/ 2147483647 h 112"/>
                <a:gd name="T86" fmla="*/ 2147483647 w 370"/>
                <a:gd name="T87" fmla="*/ 2147483647 h 11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70"/>
                <a:gd name="T133" fmla="*/ 0 h 112"/>
                <a:gd name="T134" fmla="*/ 370 w 370"/>
                <a:gd name="T135" fmla="*/ 112 h 11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70" h="112">
                  <a:moveTo>
                    <a:pt x="333" y="83"/>
                  </a:moveTo>
                  <a:lnTo>
                    <a:pt x="322" y="80"/>
                  </a:lnTo>
                  <a:lnTo>
                    <a:pt x="311" y="78"/>
                  </a:lnTo>
                  <a:lnTo>
                    <a:pt x="293" y="74"/>
                  </a:lnTo>
                  <a:lnTo>
                    <a:pt x="278" y="72"/>
                  </a:lnTo>
                  <a:lnTo>
                    <a:pt x="258" y="66"/>
                  </a:lnTo>
                  <a:lnTo>
                    <a:pt x="238" y="61"/>
                  </a:lnTo>
                  <a:lnTo>
                    <a:pt x="219" y="54"/>
                  </a:lnTo>
                  <a:lnTo>
                    <a:pt x="199" y="48"/>
                  </a:lnTo>
                  <a:lnTo>
                    <a:pt x="175" y="41"/>
                  </a:lnTo>
                  <a:lnTo>
                    <a:pt x="155" y="34"/>
                  </a:lnTo>
                  <a:lnTo>
                    <a:pt x="138" y="28"/>
                  </a:lnTo>
                  <a:lnTo>
                    <a:pt x="124" y="23"/>
                  </a:lnTo>
                  <a:lnTo>
                    <a:pt x="107" y="15"/>
                  </a:lnTo>
                  <a:lnTo>
                    <a:pt x="92" y="11"/>
                  </a:lnTo>
                  <a:lnTo>
                    <a:pt x="83" y="6"/>
                  </a:lnTo>
                  <a:lnTo>
                    <a:pt x="78" y="6"/>
                  </a:lnTo>
                  <a:lnTo>
                    <a:pt x="52" y="0"/>
                  </a:lnTo>
                  <a:lnTo>
                    <a:pt x="28" y="6"/>
                  </a:lnTo>
                  <a:lnTo>
                    <a:pt x="8" y="17"/>
                  </a:lnTo>
                  <a:lnTo>
                    <a:pt x="2" y="28"/>
                  </a:lnTo>
                  <a:lnTo>
                    <a:pt x="0" y="32"/>
                  </a:lnTo>
                  <a:lnTo>
                    <a:pt x="8" y="37"/>
                  </a:lnTo>
                  <a:lnTo>
                    <a:pt x="20" y="43"/>
                  </a:lnTo>
                  <a:lnTo>
                    <a:pt x="37" y="52"/>
                  </a:lnTo>
                  <a:lnTo>
                    <a:pt x="54" y="57"/>
                  </a:lnTo>
                  <a:lnTo>
                    <a:pt x="74" y="66"/>
                  </a:lnTo>
                  <a:lnTo>
                    <a:pt x="98" y="78"/>
                  </a:lnTo>
                  <a:lnTo>
                    <a:pt x="120" y="92"/>
                  </a:lnTo>
                  <a:lnTo>
                    <a:pt x="135" y="98"/>
                  </a:lnTo>
                  <a:lnTo>
                    <a:pt x="153" y="107"/>
                  </a:lnTo>
                  <a:lnTo>
                    <a:pt x="166" y="109"/>
                  </a:lnTo>
                  <a:lnTo>
                    <a:pt x="181" y="112"/>
                  </a:lnTo>
                  <a:lnTo>
                    <a:pt x="201" y="109"/>
                  </a:lnTo>
                  <a:lnTo>
                    <a:pt x="227" y="107"/>
                  </a:lnTo>
                  <a:lnTo>
                    <a:pt x="238" y="103"/>
                  </a:lnTo>
                  <a:lnTo>
                    <a:pt x="261" y="100"/>
                  </a:lnTo>
                  <a:lnTo>
                    <a:pt x="284" y="100"/>
                  </a:lnTo>
                  <a:lnTo>
                    <a:pt x="311" y="100"/>
                  </a:lnTo>
                  <a:lnTo>
                    <a:pt x="330" y="100"/>
                  </a:lnTo>
                  <a:lnTo>
                    <a:pt x="350" y="100"/>
                  </a:lnTo>
                  <a:lnTo>
                    <a:pt x="365" y="100"/>
                  </a:lnTo>
                  <a:lnTo>
                    <a:pt x="370" y="100"/>
                  </a:lnTo>
                  <a:lnTo>
                    <a:pt x="333" y="83"/>
                  </a:lnTo>
                  <a:close/>
                </a:path>
              </a:pathLst>
            </a:custGeom>
            <a:solidFill>
              <a:srgbClr val="78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8" name="Freeform 101"/>
            <p:cNvSpPr>
              <a:spLocks/>
            </p:cNvSpPr>
            <p:nvPr/>
          </p:nvSpPr>
          <p:spPr bwMode="auto">
            <a:xfrm>
              <a:off x="6086452" y="2960668"/>
              <a:ext cx="250825" cy="161925"/>
            </a:xfrm>
            <a:custGeom>
              <a:avLst/>
              <a:gdLst>
                <a:gd name="T0" fmla="*/ 2147483647 w 474"/>
                <a:gd name="T1" fmla="*/ 0 h 307"/>
                <a:gd name="T2" fmla="*/ 2147483647 w 474"/>
                <a:gd name="T3" fmla="*/ 2147483647 h 307"/>
                <a:gd name="T4" fmla="*/ 2147483647 w 474"/>
                <a:gd name="T5" fmla="*/ 2147483647 h 307"/>
                <a:gd name="T6" fmla="*/ 2147483647 w 474"/>
                <a:gd name="T7" fmla="*/ 2147483647 h 307"/>
                <a:gd name="T8" fmla="*/ 2147483647 w 474"/>
                <a:gd name="T9" fmla="*/ 2147483647 h 307"/>
                <a:gd name="T10" fmla="*/ 2147483647 w 474"/>
                <a:gd name="T11" fmla="*/ 2147483647 h 307"/>
                <a:gd name="T12" fmla="*/ 2147483647 w 474"/>
                <a:gd name="T13" fmla="*/ 2147483647 h 307"/>
                <a:gd name="T14" fmla="*/ 2147483647 w 474"/>
                <a:gd name="T15" fmla="*/ 2147483647 h 307"/>
                <a:gd name="T16" fmla="*/ 2147483647 w 474"/>
                <a:gd name="T17" fmla="*/ 2147483647 h 307"/>
                <a:gd name="T18" fmla="*/ 2147483647 w 474"/>
                <a:gd name="T19" fmla="*/ 2147483647 h 307"/>
                <a:gd name="T20" fmla="*/ 2147483647 w 474"/>
                <a:gd name="T21" fmla="*/ 2147483647 h 307"/>
                <a:gd name="T22" fmla="*/ 2147483647 w 474"/>
                <a:gd name="T23" fmla="*/ 2147483647 h 307"/>
                <a:gd name="T24" fmla="*/ 2147483647 w 474"/>
                <a:gd name="T25" fmla="*/ 2147483647 h 307"/>
                <a:gd name="T26" fmla="*/ 2147483647 w 474"/>
                <a:gd name="T27" fmla="*/ 2147483647 h 307"/>
                <a:gd name="T28" fmla="*/ 2147483647 w 474"/>
                <a:gd name="T29" fmla="*/ 2147483647 h 307"/>
                <a:gd name="T30" fmla="*/ 2147483647 w 474"/>
                <a:gd name="T31" fmla="*/ 2147483647 h 307"/>
                <a:gd name="T32" fmla="*/ 2147483647 w 474"/>
                <a:gd name="T33" fmla="*/ 2147483647 h 307"/>
                <a:gd name="T34" fmla="*/ 0 w 474"/>
                <a:gd name="T35" fmla="*/ 2147483647 h 307"/>
                <a:gd name="T36" fmla="*/ 2147483647 w 474"/>
                <a:gd name="T37" fmla="*/ 2147483647 h 307"/>
                <a:gd name="T38" fmla="*/ 2147483647 w 474"/>
                <a:gd name="T39" fmla="*/ 2147483647 h 307"/>
                <a:gd name="T40" fmla="*/ 2147483647 w 474"/>
                <a:gd name="T41" fmla="*/ 2147483647 h 307"/>
                <a:gd name="T42" fmla="*/ 2147483647 w 474"/>
                <a:gd name="T43" fmla="*/ 2147483647 h 307"/>
                <a:gd name="T44" fmla="*/ 2147483647 w 474"/>
                <a:gd name="T45" fmla="*/ 2147483647 h 307"/>
                <a:gd name="T46" fmla="*/ 2147483647 w 474"/>
                <a:gd name="T47" fmla="*/ 2147483647 h 307"/>
                <a:gd name="T48" fmla="*/ 2147483647 w 474"/>
                <a:gd name="T49" fmla="*/ 2147483647 h 307"/>
                <a:gd name="T50" fmla="*/ 2147483647 w 474"/>
                <a:gd name="T51" fmla="*/ 2147483647 h 307"/>
                <a:gd name="T52" fmla="*/ 2147483647 w 474"/>
                <a:gd name="T53" fmla="*/ 2147483647 h 307"/>
                <a:gd name="T54" fmla="*/ 2147483647 w 474"/>
                <a:gd name="T55" fmla="*/ 2147483647 h 307"/>
                <a:gd name="T56" fmla="*/ 2147483647 w 474"/>
                <a:gd name="T57" fmla="*/ 2147483647 h 307"/>
                <a:gd name="T58" fmla="*/ 2147483647 w 474"/>
                <a:gd name="T59" fmla="*/ 2147483647 h 307"/>
                <a:gd name="T60" fmla="*/ 2147483647 w 474"/>
                <a:gd name="T61" fmla="*/ 2147483647 h 307"/>
                <a:gd name="T62" fmla="*/ 2147483647 w 474"/>
                <a:gd name="T63" fmla="*/ 2147483647 h 307"/>
                <a:gd name="T64" fmla="*/ 2147483647 w 474"/>
                <a:gd name="T65" fmla="*/ 2147483647 h 307"/>
                <a:gd name="T66" fmla="*/ 2147483647 w 474"/>
                <a:gd name="T67" fmla="*/ 2147483647 h 307"/>
                <a:gd name="T68" fmla="*/ 2147483647 w 474"/>
                <a:gd name="T69" fmla="*/ 2147483647 h 307"/>
                <a:gd name="T70" fmla="*/ 2147483647 w 474"/>
                <a:gd name="T71" fmla="*/ 2147483647 h 307"/>
                <a:gd name="T72" fmla="*/ 2147483647 w 474"/>
                <a:gd name="T73" fmla="*/ 2147483647 h 307"/>
                <a:gd name="T74" fmla="*/ 2147483647 w 474"/>
                <a:gd name="T75" fmla="*/ 2147483647 h 307"/>
                <a:gd name="T76" fmla="*/ 2147483647 w 474"/>
                <a:gd name="T77" fmla="*/ 2147483647 h 307"/>
                <a:gd name="T78" fmla="*/ 2147483647 w 474"/>
                <a:gd name="T79" fmla="*/ 2147483647 h 307"/>
                <a:gd name="T80" fmla="*/ 2147483647 w 474"/>
                <a:gd name="T81" fmla="*/ 2147483647 h 307"/>
                <a:gd name="T82" fmla="*/ 2147483647 w 474"/>
                <a:gd name="T83" fmla="*/ 2147483647 h 307"/>
                <a:gd name="T84" fmla="*/ 2147483647 w 474"/>
                <a:gd name="T85" fmla="*/ 2147483647 h 307"/>
                <a:gd name="T86" fmla="*/ 2147483647 w 474"/>
                <a:gd name="T87" fmla="*/ 2147483647 h 307"/>
                <a:gd name="T88" fmla="*/ 2147483647 w 474"/>
                <a:gd name="T89" fmla="*/ 2147483647 h 307"/>
                <a:gd name="T90" fmla="*/ 2147483647 w 474"/>
                <a:gd name="T91" fmla="*/ 2147483647 h 307"/>
                <a:gd name="T92" fmla="*/ 2147483647 w 474"/>
                <a:gd name="T93" fmla="*/ 2147483647 h 307"/>
                <a:gd name="T94" fmla="*/ 2147483647 w 474"/>
                <a:gd name="T95" fmla="*/ 2147483647 h 307"/>
                <a:gd name="T96" fmla="*/ 2147483647 w 474"/>
                <a:gd name="T97" fmla="*/ 2147483647 h 307"/>
                <a:gd name="T98" fmla="*/ 2147483647 w 474"/>
                <a:gd name="T99" fmla="*/ 2147483647 h 307"/>
                <a:gd name="T100" fmla="*/ 2147483647 w 474"/>
                <a:gd name="T101" fmla="*/ 2147483647 h 307"/>
                <a:gd name="T102" fmla="*/ 2147483647 w 474"/>
                <a:gd name="T103" fmla="*/ 2147483647 h 307"/>
                <a:gd name="T104" fmla="*/ 2147483647 w 474"/>
                <a:gd name="T105" fmla="*/ 2147483647 h 307"/>
                <a:gd name="T106" fmla="*/ 2147483647 w 474"/>
                <a:gd name="T107" fmla="*/ 2147483647 h 307"/>
                <a:gd name="T108" fmla="*/ 2147483647 w 474"/>
                <a:gd name="T109" fmla="*/ 2147483647 h 307"/>
                <a:gd name="T110" fmla="*/ 2147483647 w 474"/>
                <a:gd name="T111" fmla="*/ 2147483647 h 307"/>
                <a:gd name="T112" fmla="*/ 2147483647 w 474"/>
                <a:gd name="T113" fmla="*/ 2147483647 h 307"/>
                <a:gd name="T114" fmla="*/ 2147483647 w 474"/>
                <a:gd name="T115" fmla="*/ 2147483647 h 307"/>
                <a:gd name="T116" fmla="*/ 2147483647 w 474"/>
                <a:gd name="T117" fmla="*/ 0 h 30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74"/>
                <a:gd name="T178" fmla="*/ 0 h 307"/>
                <a:gd name="T179" fmla="*/ 474 w 474"/>
                <a:gd name="T180" fmla="*/ 307 h 30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74" h="307">
                  <a:moveTo>
                    <a:pt x="217" y="0"/>
                  </a:moveTo>
                  <a:lnTo>
                    <a:pt x="134" y="86"/>
                  </a:lnTo>
                  <a:lnTo>
                    <a:pt x="167" y="132"/>
                  </a:lnTo>
                  <a:lnTo>
                    <a:pt x="163" y="138"/>
                  </a:lnTo>
                  <a:lnTo>
                    <a:pt x="158" y="156"/>
                  </a:lnTo>
                  <a:lnTo>
                    <a:pt x="149" y="163"/>
                  </a:lnTo>
                  <a:lnTo>
                    <a:pt x="143" y="176"/>
                  </a:lnTo>
                  <a:lnTo>
                    <a:pt x="132" y="184"/>
                  </a:lnTo>
                  <a:lnTo>
                    <a:pt x="117" y="193"/>
                  </a:lnTo>
                  <a:lnTo>
                    <a:pt x="97" y="195"/>
                  </a:lnTo>
                  <a:lnTo>
                    <a:pt x="79" y="202"/>
                  </a:lnTo>
                  <a:lnTo>
                    <a:pt x="63" y="204"/>
                  </a:lnTo>
                  <a:lnTo>
                    <a:pt x="48" y="209"/>
                  </a:lnTo>
                  <a:lnTo>
                    <a:pt x="22" y="222"/>
                  </a:lnTo>
                  <a:lnTo>
                    <a:pt x="11" y="239"/>
                  </a:lnTo>
                  <a:lnTo>
                    <a:pt x="2" y="255"/>
                  </a:lnTo>
                  <a:lnTo>
                    <a:pt x="2" y="279"/>
                  </a:lnTo>
                  <a:lnTo>
                    <a:pt x="0" y="296"/>
                  </a:lnTo>
                  <a:lnTo>
                    <a:pt x="2" y="305"/>
                  </a:lnTo>
                  <a:lnTo>
                    <a:pt x="175" y="307"/>
                  </a:lnTo>
                  <a:lnTo>
                    <a:pt x="175" y="305"/>
                  </a:lnTo>
                  <a:lnTo>
                    <a:pt x="186" y="301"/>
                  </a:lnTo>
                  <a:lnTo>
                    <a:pt x="198" y="294"/>
                  </a:lnTo>
                  <a:lnTo>
                    <a:pt x="217" y="287"/>
                  </a:lnTo>
                  <a:lnTo>
                    <a:pt x="235" y="276"/>
                  </a:lnTo>
                  <a:lnTo>
                    <a:pt x="261" y="268"/>
                  </a:lnTo>
                  <a:lnTo>
                    <a:pt x="290" y="255"/>
                  </a:lnTo>
                  <a:lnTo>
                    <a:pt x="318" y="248"/>
                  </a:lnTo>
                  <a:lnTo>
                    <a:pt x="344" y="233"/>
                  </a:lnTo>
                  <a:lnTo>
                    <a:pt x="370" y="222"/>
                  </a:lnTo>
                  <a:lnTo>
                    <a:pt x="393" y="207"/>
                  </a:lnTo>
                  <a:lnTo>
                    <a:pt x="419" y="198"/>
                  </a:lnTo>
                  <a:lnTo>
                    <a:pt x="436" y="187"/>
                  </a:lnTo>
                  <a:lnTo>
                    <a:pt x="454" y="176"/>
                  </a:lnTo>
                  <a:lnTo>
                    <a:pt x="465" y="167"/>
                  </a:lnTo>
                  <a:lnTo>
                    <a:pt x="474" y="163"/>
                  </a:lnTo>
                  <a:lnTo>
                    <a:pt x="467" y="150"/>
                  </a:lnTo>
                  <a:lnTo>
                    <a:pt x="456" y="143"/>
                  </a:lnTo>
                  <a:lnTo>
                    <a:pt x="439" y="135"/>
                  </a:lnTo>
                  <a:lnTo>
                    <a:pt x="419" y="132"/>
                  </a:lnTo>
                  <a:lnTo>
                    <a:pt x="396" y="130"/>
                  </a:lnTo>
                  <a:lnTo>
                    <a:pt x="379" y="130"/>
                  </a:lnTo>
                  <a:lnTo>
                    <a:pt x="364" y="130"/>
                  </a:lnTo>
                  <a:lnTo>
                    <a:pt x="362" y="130"/>
                  </a:lnTo>
                  <a:lnTo>
                    <a:pt x="239" y="150"/>
                  </a:lnTo>
                  <a:lnTo>
                    <a:pt x="239" y="141"/>
                  </a:lnTo>
                  <a:lnTo>
                    <a:pt x="244" y="126"/>
                  </a:lnTo>
                  <a:lnTo>
                    <a:pt x="252" y="112"/>
                  </a:lnTo>
                  <a:lnTo>
                    <a:pt x="270" y="110"/>
                  </a:lnTo>
                  <a:lnTo>
                    <a:pt x="287" y="106"/>
                  </a:lnTo>
                  <a:lnTo>
                    <a:pt x="304" y="106"/>
                  </a:lnTo>
                  <a:lnTo>
                    <a:pt x="318" y="104"/>
                  </a:lnTo>
                  <a:lnTo>
                    <a:pt x="331" y="104"/>
                  </a:lnTo>
                  <a:lnTo>
                    <a:pt x="336" y="89"/>
                  </a:lnTo>
                  <a:lnTo>
                    <a:pt x="344" y="69"/>
                  </a:lnTo>
                  <a:lnTo>
                    <a:pt x="347" y="40"/>
                  </a:lnTo>
                  <a:lnTo>
                    <a:pt x="353" y="31"/>
                  </a:lnTo>
                  <a:lnTo>
                    <a:pt x="278" y="2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9" name="Freeform 102"/>
            <p:cNvSpPr>
              <a:spLocks/>
            </p:cNvSpPr>
            <p:nvPr/>
          </p:nvSpPr>
          <p:spPr bwMode="auto">
            <a:xfrm>
              <a:off x="6461102" y="2673330"/>
              <a:ext cx="192088" cy="236538"/>
            </a:xfrm>
            <a:custGeom>
              <a:avLst/>
              <a:gdLst>
                <a:gd name="T0" fmla="*/ 2147483647 w 363"/>
                <a:gd name="T1" fmla="*/ 2147483647 h 448"/>
                <a:gd name="T2" fmla="*/ 2147483647 w 363"/>
                <a:gd name="T3" fmla="*/ 2147483647 h 448"/>
                <a:gd name="T4" fmla="*/ 2147483647 w 363"/>
                <a:gd name="T5" fmla="*/ 2147483647 h 448"/>
                <a:gd name="T6" fmla="*/ 2147483647 w 363"/>
                <a:gd name="T7" fmla="*/ 2147483647 h 448"/>
                <a:gd name="T8" fmla="*/ 2147483647 w 363"/>
                <a:gd name="T9" fmla="*/ 2147483647 h 448"/>
                <a:gd name="T10" fmla="*/ 2147483647 w 363"/>
                <a:gd name="T11" fmla="*/ 2147483647 h 448"/>
                <a:gd name="T12" fmla="*/ 0 w 363"/>
                <a:gd name="T13" fmla="*/ 2147483647 h 448"/>
                <a:gd name="T14" fmla="*/ 2147483647 w 363"/>
                <a:gd name="T15" fmla="*/ 2147483647 h 448"/>
                <a:gd name="T16" fmla="*/ 2147483647 w 363"/>
                <a:gd name="T17" fmla="*/ 2147483647 h 448"/>
                <a:gd name="T18" fmla="*/ 2147483647 w 363"/>
                <a:gd name="T19" fmla="*/ 2147483647 h 448"/>
                <a:gd name="T20" fmla="*/ 2147483647 w 363"/>
                <a:gd name="T21" fmla="*/ 2147483647 h 448"/>
                <a:gd name="T22" fmla="*/ 2147483647 w 363"/>
                <a:gd name="T23" fmla="*/ 2147483647 h 448"/>
                <a:gd name="T24" fmla="*/ 2147483647 w 363"/>
                <a:gd name="T25" fmla="*/ 2147483647 h 448"/>
                <a:gd name="T26" fmla="*/ 2147483647 w 363"/>
                <a:gd name="T27" fmla="*/ 2147483647 h 448"/>
                <a:gd name="T28" fmla="*/ 2147483647 w 363"/>
                <a:gd name="T29" fmla="*/ 2147483647 h 448"/>
                <a:gd name="T30" fmla="*/ 2147483647 w 363"/>
                <a:gd name="T31" fmla="*/ 2147483647 h 448"/>
                <a:gd name="T32" fmla="*/ 2147483647 w 363"/>
                <a:gd name="T33" fmla="*/ 2147483647 h 448"/>
                <a:gd name="T34" fmla="*/ 2147483647 w 363"/>
                <a:gd name="T35" fmla="*/ 2147483647 h 448"/>
                <a:gd name="T36" fmla="*/ 2147483647 w 363"/>
                <a:gd name="T37" fmla="*/ 2147483647 h 448"/>
                <a:gd name="T38" fmla="*/ 2147483647 w 363"/>
                <a:gd name="T39" fmla="*/ 2147483647 h 448"/>
                <a:gd name="T40" fmla="*/ 2147483647 w 363"/>
                <a:gd name="T41" fmla="*/ 2147483647 h 448"/>
                <a:gd name="T42" fmla="*/ 2147483647 w 363"/>
                <a:gd name="T43" fmla="*/ 2147483647 h 448"/>
                <a:gd name="T44" fmla="*/ 2147483647 w 363"/>
                <a:gd name="T45" fmla="*/ 2147483647 h 448"/>
                <a:gd name="T46" fmla="*/ 2147483647 w 363"/>
                <a:gd name="T47" fmla="*/ 2147483647 h 448"/>
                <a:gd name="T48" fmla="*/ 2147483647 w 363"/>
                <a:gd name="T49" fmla="*/ 0 h 448"/>
                <a:gd name="T50" fmla="*/ 2147483647 w 363"/>
                <a:gd name="T51" fmla="*/ 2147483647 h 448"/>
                <a:gd name="T52" fmla="*/ 2147483647 w 363"/>
                <a:gd name="T53" fmla="*/ 2147483647 h 448"/>
                <a:gd name="T54" fmla="*/ 2147483647 w 363"/>
                <a:gd name="T55" fmla="*/ 2147483647 h 448"/>
                <a:gd name="T56" fmla="*/ 2147483647 w 363"/>
                <a:gd name="T57" fmla="*/ 2147483647 h 448"/>
                <a:gd name="T58" fmla="*/ 2147483647 w 363"/>
                <a:gd name="T59" fmla="*/ 2147483647 h 448"/>
                <a:gd name="T60" fmla="*/ 2147483647 w 363"/>
                <a:gd name="T61" fmla="*/ 2147483647 h 448"/>
                <a:gd name="T62" fmla="*/ 2147483647 w 363"/>
                <a:gd name="T63" fmla="*/ 2147483647 h 448"/>
                <a:gd name="T64" fmla="*/ 2147483647 w 363"/>
                <a:gd name="T65" fmla="*/ 2147483647 h 448"/>
                <a:gd name="T66" fmla="*/ 2147483647 w 363"/>
                <a:gd name="T67" fmla="*/ 2147483647 h 44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63"/>
                <a:gd name="T103" fmla="*/ 0 h 448"/>
                <a:gd name="T104" fmla="*/ 363 w 363"/>
                <a:gd name="T105" fmla="*/ 448 h 44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63" h="448">
                  <a:moveTo>
                    <a:pt x="112" y="189"/>
                  </a:moveTo>
                  <a:lnTo>
                    <a:pt x="101" y="189"/>
                  </a:lnTo>
                  <a:lnTo>
                    <a:pt x="81" y="193"/>
                  </a:lnTo>
                  <a:lnTo>
                    <a:pt x="58" y="202"/>
                  </a:lnTo>
                  <a:lnTo>
                    <a:pt x="46" y="215"/>
                  </a:lnTo>
                  <a:lnTo>
                    <a:pt x="41" y="221"/>
                  </a:lnTo>
                  <a:lnTo>
                    <a:pt x="37" y="235"/>
                  </a:lnTo>
                  <a:lnTo>
                    <a:pt x="32" y="259"/>
                  </a:lnTo>
                  <a:lnTo>
                    <a:pt x="29" y="281"/>
                  </a:lnTo>
                  <a:lnTo>
                    <a:pt x="24" y="302"/>
                  </a:lnTo>
                  <a:lnTo>
                    <a:pt x="17" y="325"/>
                  </a:lnTo>
                  <a:lnTo>
                    <a:pt x="12" y="342"/>
                  </a:lnTo>
                  <a:lnTo>
                    <a:pt x="9" y="359"/>
                  </a:lnTo>
                  <a:lnTo>
                    <a:pt x="0" y="382"/>
                  </a:lnTo>
                  <a:lnTo>
                    <a:pt x="6" y="410"/>
                  </a:lnTo>
                  <a:lnTo>
                    <a:pt x="15" y="434"/>
                  </a:lnTo>
                  <a:lnTo>
                    <a:pt x="29" y="448"/>
                  </a:lnTo>
                  <a:lnTo>
                    <a:pt x="32" y="445"/>
                  </a:lnTo>
                  <a:lnTo>
                    <a:pt x="41" y="443"/>
                  </a:lnTo>
                  <a:lnTo>
                    <a:pt x="50" y="436"/>
                  </a:lnTo>
                  <a:lnTo>
                    <a:pt x="66" y="431"/>
                  </a:lnTo>
                  <a:lnTo>
                    <a:pt x="81" y="419"/>
                  </a:lnTo>
                  <a:lnTo>
                    <a:pt x="98" y="410"/>
                  </a:lnTo>
                  <a:lnTo>
                    <a:pt x="112" y="399"/>
                  </a:lnTo>
                  <a:lnTo>
                    <a:pt x="133" y="390"/>
                  </a:lnTo>
                  <a:lnTo>
                    <a:pt x="150" y="377"/>
                  </a:lnTo>
                  <a:lnTo>
                    <a:pt x="167" y="368"/>
                  </a:lnTo>
                  <a:lnTo>
                    <a:pt x="181" y="353"/>
                  </a:lnTo>
                  <a:lnTo>
                    <a:pt x="199" y="344"/>
                  </a:lnTo>
                  <a:lnTo>
                    <a:pt x="210" y="340"/>
                  </a:lnTo>
                  <a:lnTo>
                    <a:pt x="221" y="331"/>
                  </a:lnTo>
                  <a:lnTo>
                    <a:pt x="230" y="322"/>
                  </a:lnTo>
                  <a:lnTo>
                    <a:pt x="236" y="318"/>
                  </a:lnTo>
                  <a:lnTo>
                    <a:pt x="236" y="311"/>
                  </a:lnTo>
                  <a:lnTo>
                    <a:pt x="242" y="296"/>
                  </a:lnTo>
                  <a:lnTo>
                    <a:pt x="247" y="276"/>
                  </a:lnTo>
                  <a:lnTo>
                    <a:pt x="256" y="259"/>
                  </a:lnTo>
                  <a:lnTo>
                    <a:pt x="265" y="233"/>
                  </a:lnTo>
                  <a:lnTo>
                    <a:pt x="276" y="210"/>
                  </a:lnTo>
                  <a:lnTo>
                    <a:pt x="287" y="180"/>
                  </a:lnTo>
                  <a:lnTo>
                    <a:pt x="302" y="156"/>
                  </a:lnTo>
                  <a:lnTo>
                    <a:pt x="311" y="127"/>
                  </a:lnTo>
                  <a:lnTo>
                    <a:pt x="322" y="97"/>
                  </a:lnTo>
                  <a:lnTo>
                    <a:pt x="331" y="72"/>
                  </a:lnTo>
                  <a:lnTo>
                    <a:pt x="342" y="49"/>
                  </a:lnTo>
                  <a:lnTo>
                    <a:pt x="348" y="35"/>
                  </a:lnTo>
                  <a:lnTo>
                    <a:pt x="357" y="23"/>
                  </a:lnTo>
                  <a:lnTo>
                    <a:pt x="359" y="11"/>
                  </a:lnTo>
                  <a:lnTo>
                    <a:pt x="363" y="11"/>
                  </a:lnTo>
                  <a:lnTo>
                    <a:pt x="285" y="0"/>
                  </a:lnTo>
                  <a:lnTo>
                    <a:pt x="280" y="6"/>
                  </a:lnTo>
                  <a:lnTo>
                    <a:pt x="265" y="23"/>
                  </a:lnTo>
                  <a:lnTo>
                    <a:pt x="256" y="31"/>
                  </a:lnTo>
                  <a:lnTo>
                    <a:pt x="247" y="49"/>
                  </a:lnTo>
                  <a:lnTo>
                    <a:pt x="239" y="64"/>
                  </a:lnTo>
                  <a:lnTo>
                    <a:pt x="230" y="86"/>
                  </a:lnTo>
                  <a:lnTo>
                    <a:pt x="219" y="103"/>
                  </a:lnTo>
                  <a:lnTo>
                    <a:pt x="208" y="127"/>
                  </a:lnTo>
                  <a:lnTo>
                    <a:pt x="199" y="143"/>
                  </a:lnTo>
                  <a:lnTo>
                    <a:pt x="190" y="161"/>
                  </a:lnTo>
                  <a:lnTo>
                    <a:pt x="181" y="169"/>
                  </a:lnTo>
                  <a:lnTo>
                    <a:pt x="173" y="184"/>
                  </a:lnTo>
                  <a:lnTo>
                    <a:pt x="164" y="187"/>
                  </a:lnTo>
                  <a:lnTo>
                    <a:pt x="158" y="189"/>
                  </a:lnTo>
                  <a:lnTo>
                    <a:pt x="144" y="184"/>
                  </a:lnTo>
                  <a:lnTo>
                    <a:pt x="129" y="184"/>
                  </a:lnTo>
                  <a:lnTo>
                    <a:pt x="116" y="187"/>
                  </a:lnTo>
                  <a:lnTo>
                    <a:pt x="112" y="189"/>
                  </a:lnTo>
                  <a:close/>
                </a:path>
              </a:pathLst>
            </a:custGeom>
            <a:solidFill>
              <a:srgbClr val="7872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0" name="Freeform 103"/>
            <p:cNvSpPr>
              <a:spLocks/>
            </p:cNvSpPr>
            <p:nvPr/>
          </p:nvSpPr>
          <p:spPr bwMode="auto">
            <a:xfrm>
              <a:off x="5816577" y="1758930"/>
              <a:ext cx="982663" cy="1404938"/>
            </a:xfrm>
            <a:custGeom>
              <a:avLst/>
              <a:gdLst>
                <a:gd name="T0" fmla="*/ 2147483647 w 1859"/>
                <a:gd name="T1" fmla="*/ 2147483647 h 2653"/>
                <a:gd name="T2" fmla="*/ 2147483647 w 1859"/>
                <a:gd name="T3" fmla="*/ 2147483647 h 2653"/>
                <a:gd name="T4" fmla="*/ 2147483647 w 1859"/>
                <a:gd name="T5" fmla="*/ 2147483647 h 2653"/>
                <a:gd name="T6" fmla="*/ 2147483647 w 1859"/>
                <a:gd name="T7" fmla="*/ 2147483647 h 2653"/>
                <a:gd name="T8" fmla="*/ 2147483647 w 1859"/>
                <a:gd name="T9" fmla="*/ 2147483647 h 2653"/>
                <a:gd name="T10" fmla="*/ 2147483647 w 1859"/>
                <a:gd name="T11" fmla="*/ 2147483647 h 2653"/>
                <a:gd name="T12" fmla="*/ 2147483647 w 1859"/>
                <a:gd name="T13" fmla="*/ 2147483647 h 2653"/>
                <a:gd name="T14" fmla="*/ 2147483647 w 1859"/>
                <a:gd name="T15" fmla="*/ 2147483647 h 2653"/>
                <a:gd name="T16" fmla="*/ 2147483647 w 1859"/>
                <a:gd name="T17" fmla="*/ 2147483647 h 2653"/>
                <a:gd name="T18" fmla="*/ 2147483647 w 1859"/>
                <a:gd name="T19" fmla="*/ 2147483647 h 2653"/>
                <a:gd name="T20" fmla="*/ 2147483647 w 1859"/>
                <a:gd name="T21" fmla="*/ 2147483647 h 2653"/>
                <a:gd name="T22" fmla="*/ 2147483647 w 1859"/>
                <a:gd name="T23" fmla="*/ 2147483647 h 2653"/>
                <a:gd name="T24" fmla="*/ 2147483647 w 1859"/>
                <a:gd name="T25" fmla="*/ 2147483647 h 2653"/>
                <a:gd name="T26" fmla="*/ 2147483647 w 1859"/>
                <a:gd name="T27" fmla="*/ 2147483647 h 2653"/>
                <a:gd name="T28" fmla="*/ 2147483647 w 1859"/>
                <a:gd name="T29" fmla="*/ 2147483647 h 2653"/>
                <a:gd name="T30" fmla="*/ 2147483647 w 1859"/>
                <a:gd name="T31" fmla="*/ 2147483647 h 2653"/>
                <a:gd name="T32" fmla="*/ 2147483647 w 1859"/>
                <a:gd name="T33" fmla="*/ 2147483647 h 2653"/>
                <a:gd name="T34" fmla="*/ 2147483647 w 1859"/>
                <a:gd name="T35" fmla="*/ 2147483647 h 2653"/>
                <a:gd name="T36" fmla="*/ 2147483647 w 1859"/>
                <a:gd name="T37" fmla="*/ 2147483647 h 2653"/>
                <a:gd name="T38" fmla="*/ 2147483647 w 1859"/>
                <a:gd name="T39" fmla="*/ 2147483647 h 2653"/>
                <a:gd name="T40" fmla="*/ 2147483647 w 1859"/>
                <a:gd name="T41" fmla="*/ 2147483647 h 2653"/>
                <a:gd name="T42" fmla="*/ 2147483647 w 1859"/>
                <a:gd name="T43" fmla="*/ 2147483647 h 2653"/>
                <a:gd name="T44" fmla="*/ 2147483647 w 1859"/>
                <a:gd name="T45" fmla="*/ 2147483647 h 2653"/>
                <a:gd name="T46" fmla="*/ 2147483647 w 1859"/>
                <a:gd name="T47" fmla="*/ 2147483647 h 2653"/>
                <a:gd name="T48" fmla="*/ 2147483647 w 1859"/>
                <a:gd name="T49" fmla="*/ 2147483647 h 2653"/>
                <a:gd name="T50" fmla="*/ 2147483647 w 1859"/>
                <a:gd name="T51" fmla="*/ 2147483647 h 2653"/>
                <a:gd name="T52" fmla="*/ 2147483647 w 1859"/>
                <a:gd name="T53" fmla="*/ 2147483647 h 2653"/>
                <a:gd name="T54" fmla="*/ 2147483647 w 1859"/>
                <a:gd name="T55" fmla="*/ 2147483647 h 2653"/>
                <a:gd name="T56" fmla="*/ 2147483647 w 1859"/>
                <a:gd name="T57" fmla="*/ 2147483647 h 2653"/>
                <a:gd name="T58" fmla="*/ 2147483647 w 1859"/>
                <a:gd name="T59" fmla="*/ 2147483647 h 2653"/>
                <a:gd name="T60" fmla="*/ 2147483647 w 1859"/>
                <a:gd name="T61" fmla="*/ 2147483647 h 2653"/>
                <a:gd name="T62" fmla="*/ 2147483647 w 1859"/>
                <a:gd name="T63" fmla="*/ 2147483647 h 2653"/>
                <a:gd name="T64" fmla="*/ 2147483647 w 1859"/>
                <a:gd name="T65" fmla="*/ 2147483647 h 2653"/>
                <a:gd name="T66" fmla="*/ 2147483647 w 1859"/>
                <a:gd name="T67" fmla="*/ 2147483647 h 2653"/>
                <a:gd name="T68" fmla="*/ 2147483647 w 1859"/>
                <a:gd name="T69" fmla="*/ 2147483647 h 2653"/>
                <a:gd name="T70" fmla="*/ 2147483647 w 1859"/>
                <a:gd name="T71" fmla="*/ 2147483647 h 2653"/>
                <a:gd name="T72" fmla="*/ 2147483647 w 1859"/>
                <a:gd name="T73" fmla="*/ 2147483647 h 2653"/>
                <a:gd name="T74" fmla="*/ 2147483647 w 1859"/>
                <a:gd name="T75" fmla="*/ 2147483647 h 2653"/>
                <a:gd name="T76" fmla="*/ 2147483647 w 1859"/>
                <a:gd name="T77" fmla="*/ 2147483647 h 2653"/>
                <a:gd name="T78" fmla="*/ 2147483647 w 1859"/>
                <a:gd name="T79" fmla="*/ 2147483647 h 2653"/>
                <a:gd name="T80" fmla="*/ 2147483647 w 1859"/>
                <a:gd name="T81" fmla="*/ 2147483647 h 2653"/>
                <a:gd name="T82" fmla="*/ 2147483647 w 1859"/>
                <a:gd name="T83" fmla="*/ 2147483647 h 2653"/>
                <a:gd name="T84" fmla="*/ 2147483647 w 1859"/>
                <a:gd name="T85" fmla="*/ 2147483647 h 2653"/>
                <a:gd name="T86" fmla="*/ 2147483647 w 1859"/>
                <a:gd name="T87" fmla="*/ 2147483647 h 2653"/>
                <a:gd name="T88" fmla="*/ 2147483647 w 1859"/>
                <a:gd name="T89" fmla="*/ 2147483647 h 2653"/>
                <a:gd name="T90" fmla="*/ 2147483647 w 1859"/>
                <a:gd name="T91" fmla="*/ 2147483647 h 2653"/>
                <a:gd name="T92" fmla="*/ 2147483647 w 1859"/>
                <a:gd name="T93" fmla="*/ 2147483647 h 2653"/>
                <a:gd name="T94" fmla="*/ 2147483647 w 1859"/>
                <a:gd name="T95" fmla="*/ 2147483647 h 2653"/>
                <a:gd name="T96" fmla="*/ 2147483647 w 1859"/>
                <a:gd name="T97" fmla="*/ 2147483647 h 2653"/>
                <a:gd name="T98" fmla="*/ 2147483647 w 1859"/>
                <a:gd name="T99" fmla="*/ 2147483647 h 2653"/>
                <a:gd name="T100" fmla="*/ 2147483647 w 1859"/>
                <a:gd name="T101" fmla="*/ 2147483647 h 2653"/>
                <a:gd name="T102" fmla="*/ 2147483647 w 1859"/>
                <a:gd name="T103" fmla="*/ 2147483647 h 2653"/>
                <a:gd name="T104" fmla="*/ 2147483647 w 1859"/>
                <a:gd name="T105" fmla="*/ 2147483647 h 2653"/>
                <a:gd name="T106" fmla="*/ 2147483647 w 1859"/>
                <a:gd name="T107" fmla="*/ 2147483647 h 2653"/>
                <a:gd name="T108" fmla="*/ 2147483647 w 1859"/>
                <a:gd name="T109" fmla="*/ 2147483647 h 2653"/>
                <a:gd name="T110" fmla="*/ 2147483647 w 1859"/>
                <a:gd name="T111" fmla="*/ 2147483647 h 2653"/>
                <a:gd name="T112" fmla="*/ 2147483647 w 1859"/>
                <a:gd name="T113" fmla="*/ 2147483647 h 265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59"/>
                <a:gd name="T172" fmla="*/ 0 h 2653"/>
                <a:gd name="T173" fmla="*/ 1859 w 1859"/>
                <a:gd name="T174" fmla="*/ 2653 h 265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59" h="2653">
                  <a:moveTo>
                    <a:pt x="1518" y="0"/>
                  </a:moveTo>
                  <a:lnTo>
                    <a:pt x="1522" y="0"/>
                  </a:lnTo>
                  <a:lnTo>
                    <a:pt x="1546" y="8"/>
                  </a:lnTo>
                  <a:lnTo>
                    <a:pt x="1560" y="13"/>
                  </a:lnTo>
                  <a:lnTo>
                    <a:pt x="1575" y="22"/>
                  </a:lnTo>
                  <a:lnTo>
                    <a:pt x="1590" y="31"/>
                  </a:lnTo>
                  <a:lnTo>
                    <a:pt x="1601" y="42"/>
                  </a:lnTo>
                  <a:lnTo>
                    <a:pt x="1609" y="51"/>
                  </a:lnTo>
                  <a:lnTo>
                    <a:pt x="1618" y="68"/>
                  </a:lnTo>
                  <a:lnTo>
                    <a:pt x="1627" y="83"/>
                  </a:lnTo>
                  <a:lnTo>
                    <a:pt x="1636" y="100"/>
                  </a:lnTo>
                  <a:lnTo>
                    <a:pt x="1641" y="114"/>
                  </a:lnTo>
                  <a:lnTo>
                    <a:pt x="1649" y="129"/>
                  </a:lnTo>
                  <a:lnTo>
                    <a:pt x="1655" y="140"/>
                  </a:lnTo>
                  <a:lnTo>
                    <a:pt x="1664" y="151"/>
                  </a:lnTo>
                  <a:lnTo>
                    <a:pt x="1664" y="158"/>
                  </a:lnTo>
                  <a:lnTo>
                    <a:pt x="1673" y="171"/>
                  </a:lnTo>
                  <a:lnTo>
                    <a:pt x="1680" y="192"/>
                  </a:lnTo>
                  <a:lnTo>
                    <a:pt x="1693" y="221"/>
                  </a:lnTo>
                  <a:lnTo>
                    <a:pt x="1695" y="232"/>
                  </a:lnTo>
                  <a:lnTo>
                    <a:pt x="1701" y="250"/>
                  </a:lnTo>
                  <a:lnTo>
                    <a:pt x="1706" y="267"/>
                  </a:lnTo>
                  <a:lnTo>
                    <a:pt x="1715" y="284"/>
                  </a:lnTo>
                  <a:lnTo>
                    <a:pt x="1721" y="301"/>
                  </a:lnTo>
                  <a:lnTo>
                    <a:pt x="1730" y="318"/>
                  </a:lnTo>
                  <a:lnTo>
                    <a:pt x="1739" y="335"/>
                  </a:lnTo>
                  <a:lnTo>
                    <a:pt x="1747" y="355"/>
                  </a:lnTo>
                  <a:lnTo>
                    <a:pt x="1752" y="373"/>
                  </a:lnTo>
                  <a:lnTo>
                    <a:pt x="1759" y="393"/>
                  </a:lnTo>
                  <a:lnTo>
                    <a:pt x="1765" y="414"/>
                  </a:lnTo>
                  <a:lnTo>
                    <a:pt x="1772" y="436"/>
                  </a:lnTo>
                  <a:lnTo>
                    <a:pt x="1779" y="453"/>
                  </a:lnTo>
                  <a:lnTo>
                    <a:pt x="1787" y="476"/>
                  </a:lnTo>
                  <a:lnTo>
                    <a:pt x="1793" y="493"/>
                  </a:lnTo>
                  <a:lnTo>
                    <a:pt x="1802" y="517"/>
                  </a:lnTo>
                  <a:lnTo>
                    <a:pt x="1805" y="534"/>
                  </a:lnTo>
                  <a:lnTo>
                    <a:pt x="1811" y="550"/>
                  </a:lnTo>
                  <a:lnTo>
                    <a:pt x="1816" y="568"/>
                  </a:lnTo>
                  <a:lnTo>
                    <a:pt x="1822" y="589"/>
                  </a:lnTo>
                  <a:lnTo>
                    <a:pt x="1825" y="603"/>
                  </a:lnTo>
                  <a:lnTo>
                    <a:pt x="1831" y="620"/>
                  </a:lnTo>
                  <a:lnTo>
                    <a:pt x="1833" y="631"/>
                  </a:lnTo>
                  <a:lnTo>
                    <a:pt x="1839" y="651"/>
                  </a:lnTo>
                  <a:lnTo>
                    <a:pt x="1839" y="657"/>
                  </a:lnTo>
                  <a:lnTo>
                    <a:pt x="1842" y="675"/>
                  </a:lnTo>
                  <a:lnTo>
                    <a:pt x="1844" y="692"/>
                  </a:lnTo>
                  <a:lnTo>
                    <a:pt x="1848" y="709"/>
                  </a:lnTo>
                  <a:lnTo>
                    <a:pt x="1848" y="726"/>
                  </a:lnTo>
                  <a:lnTo>
                    <a:pt x="1851" y="749"/>
                  </a:lnTo>
                  <a:lnTo>
                    <a:pt x="1853" y="769"/>
                  </a:lnTo>
                  <a:lnTo>
                    <a:pt x="1857" y="798"/>
                  </a:lnTo>
                  <a:lnTo>
                    <a:pt x="1857" y="818"/>
                  </a:lnTo>
                  <a:lnTo>
                    <a:pt x="1857" y="844"/>
                  </a:lnTo>
                  <a:lnTo>
                    <a:pt x="1857" y="870"/>
                  </a:lnTo>
                  <a:lnTo>
                    <a:pt x="1859" y="898"/>
                  </a:lnTo>
                  <a:lnTo>
                    <a:pt x="1859" y="922"/>
                  </a:lnTo>
                  <a:lnTo>
                    <a:pt x="1859" y="956"/>
                  </a:lnTo>
                  <a:lnTo>
                    <a:pt x="1859" y="982"/>
                  </a:lnTo>
                  <a:lnTo>
                    <a:pt x="1859" y="1014"/>
                  </a:lnTo>
                  <a:lnTo>
                    <a:pt x="1857" y="1043"/>
                  </a:lnTo>
                  <a:lnTo>
                    <a:pt x="1853" y="1076"/>
                  </a:lnTo>
                  <a:lnTo>
                    <a:pt x="1851" y="1089"/>
                  </a:lnTo>
                  <a:lnTo>
                    <a:pt x="1851" y="1102"/>
                  </a:lnTo>
                  <a:lnTo>
                    <a:pt x="1851" y="1120"/>
                  </a:lnTo>
                  <a:lnTo>
                    <a:pt x="1851" y="1140"/>
                  </a:lnTo>
                  <a:lnTo>
                    <a:pt x="1848" y="1168"/>
                  </a:lnTo>
                  <a:lnTo>
                    <a:pt x="1844" y="1198"/>
                  </a:lnTo>
                  <a:lnTo>
                    <a:pt x="1842" y="1209"/>
                  </a:lnTo>
                  <a:lnTo>
                    <a:pt x="1842" y="1229"/>
                  </a:lnTo>
                  <a:lnTo>
                    <a:pt x="1839" y="1246"/>
                  </a:lnTo>
                  <a:lnTo>
                    <a:pt x="1839" y="1260"/>
                  </a:lnTo>
                  <a:lnTo>
                    <a:pt x="1833" y="1275"/>
                  </a:lnTo>
                  <a:lnTo>
                    <a:pt x="1833" y="1290"/>
                  </a:lnTo>
                  <a:lnTo>
                    <a:pt x="1827" y="1310"/>
                  </a:lnTo>
                  <a:lnTo>
                    <a:pt x="1827" y="1327"/>
                  </a:lnTo>
                  <a:lnTo>
                    <a:pt x="1825" y="1341"/>
                  </a:lnTo>
                  <a:lnTo>
                    <a:pt x="1822" y="1352"/>
                  </a:lnTo>
                  <a:lnTo>
                    <a:pt x="1818" y="1369"/>
                  </a:lnTo>
                  <a:lnTo>
                    <a:pt x="1818" y="1389"/>
                  </a:lnTo>
                  <a:lnTo>
                    <a:pt x="1811" y="1419"/>
                  </a:lnTo>
                  <a:lnTo>
                    <a:pt x="1805" y="1448"/>
                  </a:lnTo>
                  <a:lnTo>
                    <a:pt x="1798" y="1473"/>
                  </a:lnTo>
                  <a:lnTo>
                    <a:pt x="1793" y="1505"/>
                  </a:lnTo>
                  <a:lnTo>
                    <a:pt x="1781" y="1531"/>
                  </a:lnTo>
                  <a:lnTo>
                    <a:pt x="1772" y="1553"/>
                  </a:lnTo>
                  <a:lnTo>
                    <a:pt x="1761" y="1580"/>
                  </a:lnTo>
                  <a:lnTo>
                    <a:pt x="1752" y="1606"/>
                  </a:lnTo>
                  <a:lnTo>
                    <a:pt x="1739" y="1632"/>
                  </a:lnTo>
                  <a:lnTo>
                    <a:pt x="1730" y="1657"/>
                  </a:lnTo>
                  <a:lnTo>
                    <a:pt x="1715" y="1680"/>
                  </a:lnTo>
                  <a:lnTo>
                    <a:pt x="1706" y="1706"/>
                  </a:lnTo>
                  <a:lnTo>
                    <a:pt x="1693" y="1726"/>
                  </a:lnTo>
                  <a:lnTo>
                    <a:pt x="1680" y="1749"/>
                  </a:lnTo>
                  <a:lnTo>
                    <a:pt x="1667" y="1772"/>
                  </a:lnTo>
                  <a:lnTo>
                    <a:pt x="1655" y="1790"/>
                  </a:lnTo>
                  <a:lnTo>
                    <a:pt x="1641" y="1812"/>
                  </a:lnTo>
                  <a:lnTo>
                    <a:pt x="1629" y="1829"/>
                  </a:lnTo>
                  <a:lnTo>
                    <a:pt x="1614" y="1853"/>
                  </a:lnTo>
                  <a:lnTo>
                    <a:pt x="1603" y="1875"/>
                  </a:lnTo>
                  <a:lnTo>
                    <a:pt x="1590" y="1893"/>
                  </a:lnTo>
                  <a:lnTo>
                    <a:pt x="1577" y="1910"/>
                  </a:lnTo>
                  <a:lnTo>
                    <a:pt x="1564" y="1928"/>
                  </a:lnTo>
                  <a:lnTo>
                    <a:pt x="1551" y="1945"/>
                  </a:lnTo>
                  <a:lnTo>
                    <a:pt x="1537" y="1959"/>
                  </a:lnTo>
                  <a:lnTo>
                    <a:pt x="1526" y="1976"/>
                  </a:lnTo>
                  <a:lnTo>
                    <a:pt x="1511" y="1991"/>
                  </a:lnTo>
                  <a:lnTo>
                    <a:pt x="1503" y="2007"/>
                  </a:lnTo>
                  <a:lnTo>
                    <a:pt x="1489" y="2020"/>
                  </a:lnTo>
                  <a:lnTo>
                    <a:pt x="1476" y="2033"/>
                  </a:lnTo>
                  <a:lnTo>
                    <a:pt x="1465" y="2044"/>
                  </a:lnTo>
                  <a:lnTo>
                    <a:pt x="1457" y="2059"/>
                  </a:lnTo>
                  <a:lnTo>
                    <a:pt x="1437" y="2079"/>
                  </a:lnTo>
                  <a:lnTo>
                    <a:pt x="1422" y="2103"/>
                  </a:lnTo>
                  <a:lnTo>
                    <a:pt x="1402" y="2120"/>
                  </a:lnTo>
                  <a:lnTo>
                    <a:pt x="1380" y="2143"/>
                  </a:lnTo>
                  <a:lnTo>
                    <a:pt x="1365" y="2151"/>
                  </a:lnTo>
                  <a:lnTo>
                    <a:pt x="1353" y="2166"/>
                  </a:lnTo>
                  <a:lnTo>
                    <a:pt x="1342" y="2177"/>
                  </a:lnTo>
                  <a:lnTo>
                    <a:pt x="1330" y="2191"/>
                  </a:lnTo>
                  <a:lnTo>
                    <a:pt x="1316" y="2200"/>
                  </a:lnTo>
                  <a:lnTo>
                    <a:pt x="1305" y="2215"/>
                  </a:lnTo>
                  <a:lnTo>
                    <a:pt x="1290" y="2226"/>
                  </a:lnTo>
                  <a:lnTo>
                    <a:pt x="1276" y="2241"/>
                  </a:lnTo>
                  <a:lnTo>
                    <a:pt x="1261" y="2252"/>
                  </a:lnTo>
                  <a:lnTo>
                    <a:pt x="1247" y="2266"/>
                  </a:lnTo>
                  <a:lnTo>
                    <a:pt x="1233" y="2281"/>
                  </a:lnTo>
                  <a:lnTo>
                    <a:pt x="1218" y="2295"/>
                  </a:lnTo>
                  <a:lnTo>
                    <a:pt x="1201" y="2303"/>
                  </a:lnTo>
                  <a:lnTo>
                    <a:pt x="1187" y="2318"/>
                  </a:lnTo>
                  <a:lnTo>
                    <a:pt x="1172" y="2327"/>
                  </a:lnTo>
                  <a:lnTo>
                    <a:pt x="1158" y="2341"/>
                  </a:lnTo>
                  <a:lnTo>
                    <a:pt x="1141" y="2349"/>
                  </a:lnTo>
                  <a:lnTo>
                    <a:pt x="1126" y="2361"/>
                  </a:lnTo>
                  <a:lnTo>
                    <a:pt x="1112" y="2370"/>
                  </a:lnTo>
                  <a:lnTo>
                    <a:pt x="1101" y="2384"/>
                  </a:lnTo>
                  <a:lnTo>
                    <a:pt x="1075" y="2401"/>
                  </a:lnTo>
                  <a:lnTo>
                    <a:pt x="1051" y="2419"/>
                  </a:lnTo>
                  <a:lnTo>
                    <a:pt x="1032" y="2432"/>
                  </a:lnTo>
                  <a:lnTo>
                    <a:pt x="1018" y="2447"/>
                  </a:lnTo>
                  <a:lnTo>
                    <a:pt x="997" y="2456"/>
                  </a:lnTo>
                  <a:lnTo>
                    <a:pt x="974" y="2467"/>
                  </a:lnTo>
                  <a:lnTo>
                    <a:pt x="959" y="2473"/>
                  </a:lnTo>
                  <a:lnTo>
                    <a:pt x="946" y="2478"/>
                  </a:lnTo>
                  <a:lnTo>
                    <a:pt x="928" y="2487"/>
                  </a:lnTo>
                  <a:lnTo>
                    <a:pt x="913" y="2496"/>
                  </a:lnTo>
                  <a:lnTo>
                    <a:pt x="894" y="2502"/>
                  </a:lnTo>
                  <a:lnTo>
                    <a:pt x="876" y="2510"/>
                  </a:lnTo>
                  <a:lnTo>
                    <a:pt x="859" y="2517"/>
                  </a:lnTo>
                  <a:lnTo>
                    <a:pt x="843" y="2524"/>
                  </a:lnTo>
                  <a:lnTo>
                    <a:pt x="819" y="2533"/>
                  </a:lnTo>
                  <a:lnTo>
                    <a:pt x="802" y="2542"/>
                  </a:lnTo>
                  <a:lnTo>
                    <a:pt x="779" y="2550"/>
                  </a:lnTo>
                  <a:lnTo>
                    <a:pt x="762" y="2559"/>
                  </a:lnTo>
                  <a:lnTo>
                    <a:pt x="742" y="2565"/>
                  </a:lnTo>
                  <a:lnTo>
                    <a:pt x="721" y="2574"/>
                  </a:lnTo>
                  <a:lnTo>
                    <a:pt x="698" y="2579"/>
                  </a:lnTo>
                  <a:lnTo>
                    <a:pt x="679" y="2588"/>
                  </a:lnTo>
                  <a:lnTo>
                    <a:pt x="655" y="2594"/>
                  </a:lnTo>
                  <a:lnTo>
                    <a:pt x="635" y="2600"/>
                  </a:lnTo>
                  <a:lnTo>
                    <a:pt x="613" y="2605"/>
                  </a:lnTo>
                  <a:lnTo>
                    <a:pt x="595" y="2614"/>
                  </a:lnTo>
                  <a:lnTo>
                    <a:pt x="572" y="2616"/>
                  </a:lnTo>
                  <a:lnTo>
                    <a:pt x="552" y="2625"/>
                  </a:lnTo>
                  <a:lnTo>
                    <a:pt x="532" y="2629"/>
                  </a:lnTo>
                  <a:lnTo>
                    <a:pt x="514" y="2637"/>
                  </a:lnTo>
                  <a:lnTo>
                    <a:pt x="497" y="2640"/>
                  </a:lnTo>
                  <a:lnTo>
                    <a:pt x="480" y="2642"/>
                  </a:lnTo>
                  <a:lnTo>
                    <a:pt x="462" y="2642"/>
                  </a:lnTo>
                  <a:lnTo>
                    <a:pt x="451" y="2648"/>
                  </a:lnTo>
                  <a:lnTo>
                    <a:pt x="431" y="2648"/>
                  </a:lnTo>
                  <a:lnTo>
                    <a:pt x="414" y="2648"/>
                  </a:lnTo>
                  <a:lnTo>
                    <a:pt x="396" y="2648"/>
                  </a:lnTo>
                  <a:lnTo>
                    <a:pt x="379" y="2651"/>
                  </a:lnTo>
                  <a:lnTo>
                    <a:pt x="359" y="2651"/>
                  </a:lnTo>
                  <a:lnTo>
                    <a:pt x="342" y="2651"/>
                  </a:lnTo>
                  <a:lnTo>
                    <a:pt x="322" y="2651"/>
                  </a:lnTo>
                  <a:lnTo>
                    <a:pt x="304" y="2653"/>
                  </a:lnTo>
                  <a:lnTo>
                    <a:pt x="284" y="2653"/>
                  </a:lnTo>
                  <a:lnTo>
                    <a:pt x="265" y="2653"/>
                  </a:lnTo>
                  <a:lnTo>
                    <a:pt x="247" y="2653"/>
                  </a:lnTo>
                  <a:lnTo>
                    <a:pt x="230" y="2653"/>
                  </a:lnTo>
                  <a:lnTo>
                    <a:pt x="210" y="2653"/>
                  </a:lnTo>
                  <a:lnTo>
                    <a:pt x="193" y="2653"/>
                  </a:lnTo>
                  <a:lnTo>
                    <a:pt x="179" y="2653"/>
                  </a:lnTo>
                  <a:lnTo>
                    <a:pt x="161" y="2653"/>
                  </a:lnTo>
                  <a:lnTo>
                    <a:pt x="144" y="2651"/>
                  </a:lnTo>
                  <a:lnTo>
                    <a:pt x="127" y="2651"/>
                  </a:lnTo>
                  <a:lnTo>
                    <a:pt x="109" y="2648"/>
                  </a:lnTo>
                  <a:lnTo>
                    <a:pt x="96" y="2648"/>
                  </a:lnTo>
                  <a:lnTo>
                    <a:pt x="66" y="2648"/>
                  </a:lnTo>
                  <a:lnTo>
                    <a:pt x="43" y="2648"/>
                  </a:lnTo>
                  <a:lnTo>
                    <a:pt x="23" y="2646"/>
                  </a:lnTo>
                  <a:lnTo>
                    <a:pt x="9" y="2646"/>
                  </a:lnTo>
                  <a:lnTo>
                    <a:pt x="0" y="2646"/>
                  </a:lnTo>
                  <a:lnTo>
                    <a:pt x="4" y="2642"/>
                  </a:lnTo>
                  <a:lnTo>
                    <a:pt x="23" y="2642"/>
                  </a:lnTo>
                  <a:lnTo>
                    <a:pt x="37" y="2642"/>
                  </a:lnTo>
                  <a:lnTo>
                    <a:pt x="57" y="2642"/>
                  </a:lnTo>
                  <a:lnTo>
                    <a:pt x="78" y="2642"/>
                  </a:lnTo>
                  <a:lnTo>
                    <a:pt x="103" y="2642"/>
                  </a:lnTo>
                  <a:lnTo>
                    <a:pt x="129" y="2640"/>
                  </a:lnTo>
                  <a:lnTo>
                    <a:pt x="158" y="2637"/>
                  </a:lnTo>
                  <a:lnTo>
                    <a:pt x="173" y="2634"/>
                  </a:lnTo>
                  <a:lnTo>
                    <a:pt x="186" y="2634"/>
                  </a:lnTo>
                  <a:lnTo>
                    <a:pt x="204" y="2631"/>
                  </a:lnTo>
                  <a:lnTo>
                    <a:pt x="221" y="2631"/>
                  </a:lnTo>
                  <a:lnTo>
                    <a:pt x="238" y="2629"/>
                  </a:lnTo>
                  <a:lnTo>
                    <a:pt x="256" y="2625"/>
                  </a:lnTo>
                  <a:lnTo>
                    <a:pt x="273" y="2622"/>
                  </a:lnTo>
                  <a:lnTo>
                    <a:pt x="293" y="2622"/>
                  </a:lnTo>
                  <a:lnTo>
                    <a:pt x="311" y="2616"/>
                  </a:lnTo>
                  <a:lnTo>
                    <a:pt x="333" y="2616"/>
                  </a:lnTo>
                  <a:lnTo>
                    <a:pt x="354" y="2611"/>
                  </a:lnTo>
                  <a:lnTo>
                    <a:pt x="376" y="2611"/>
                  </a:lnTo>
                  <a:lnTo>
                    <a:pt x="394" y="2605"/>
                  </a:lnTo>
                  <a:lnTo>
                    <a:pt x="416" y="2600"/>
                  </a:lnTo>
                  <a:lnTo>
                    <a:pt x="437" y="2594"/>
                  </a:lnTo>
                  <a:lnTo>
                    <a:pt x="460" y="2588"/>
                  </a:lnTo>
                  <a:lnTo>
                    <a:pt x="477" y="2583"/>
                  </a:lnTo>
                  <a:lnTo>
                    <a:pt x="500" y="2576"/>
                  </a:lnTo>
                  <a:lnTo>
                    <a:pt x="521" y="2570"/>
                  </a:lnTo>
                  <a:lnTo>
                    <a:pt x="546" y="2565"/>
                  </a:lnTo>
                  <a:lnTo>
                    <a:pt x="569" y="2556"/>
                  </a:lnTo>
                  <a:lnTo>
                    <a:pt x="591" y="2548"/>
                  </a:lnTo>
                  <a:lnTo>
                    <a:pt x="615" y="2539"/>
                  </a:lnTo>
                  <a:lnTo>
                    <a:pt x="641" y="2530"/>
                  </a:lnTo>
                  <a:lnTo>
                    <a:pt x="664" y="2522"/>
                  </a:lnTo>
                  <a:lnTo>
                    <a:pt x="687" y="2513"/>
                  </a:lnTo>
                  <a:lnTo>
                    <a:pt x="712" y="2504"/>
                  </a:lnTo>
                  <a:lnTo>
                    <a:pt x="738" y="2496"/>
                  </a:lnTo>
                  <a:lnTo>
                    <a:pt x="758" y="2482"/>
                  </a:lnTo>
                  <a:lnTo>
                    <a:pt x="782" y="2473"/>
                  </a:lnTo>
                  <a:lnTo>
                    <a:pt x="804" y="2458"/>
                  </a:lnTo>
                  <a:lnTo>
                    <a:pt x="830" y="2450"/>
                  </a:lnTo>
                  <a:lnTo>
                    <a:pt x="854" y="2436"/>
                  </a:lnTo>
                  <a:lnTo>
                    <a:pt x="880" y="2425"/>
                  </a:lnTo>
                  <a:lnTo>
                    <a:pt x="905" y="2410"/>
                  </a:lnTo>
                  <a:lnTo>
                    <a:pt x="931" y="2399"/>
                  </a:lnTo>
                  <a:lnTo>
                    <a:pt x="954" y="2381"/>
                  </a:lnTo>
                  <a:lnTo>
                    <a:pt x="977" y="2366"/>
                  </a:lnTo>
                  <a:lnTo>
                    <a:pt x="1000" y="2353"/>
                  </a:lnTo>
                  <a:lnTo>
                    <a:pt x="1025" y="2338"/>
                  </a:lnTo>
                  <a:lnTo>
                    <a:pt x="1046" y="2320"/>
                  </a:lnTo>
                  <a:lnTo>
                    <a:pt x="1071" y="2303"/>
                  </a:lnTo>
                  <a:lnTo>
                    <a:pt x="1095" y="2287"/>
                  </a:lnTo>
                  <a:lnTo>
                    <a:pt x="1121" y="2269"/>
                  </a:lnTo>
                  <a:lnTo>
                    <a:pt x="1141" y="2246"/>
                  </a:lnTo>
                  <a:lnTo>
                    <a:pt x="1163" y="2226"/>
                  </a:lnTo>
                  <a:lnTo>
                    <a:pt x="1184" y="2206"/>
                  </a:lnTo>
                  <a:lnTo>
                    <a:pt x="1207" y="2186"/>
                  </a:lnTo>
                  <a:lnTo>
                    <a:pt x="1227" y="2162"/>
                  </a:lnTo>
                  <a:lnTo>
                    <a:pt x="1247" y="2143"/>
                  </a:lnTo>
                  <a:lnTo>
                    <a:pt x="1268" y="2123"/>
                  </a:lnTo>
                  <a:lnTo>
                    <a:pt x="1290" y="2103"/>
                  </a:lnTo>
                  <a:lnTo>
                    <a:pt x="1307" y="2077"/>
                  </a:lnTo>
                  <a:lnTo>
                    <a:pt x="1325" y="2059"/>
                  </a:lnTo>
                  <a:lnTo>
                    <a:pt x="1345" y="2033"/>
                  </a:lnTo>
                  <a:lnTo>
                    <a:pt x="1365" y="2013"/>
                  </a:lnTo>
                  <a:lnTo>
                    <a:pt x="1382" y="1987"/>
                  </a:lnTo>
                  <a:lnTo>
                    <a:pt x="1399" y="1961"/>
                  </a:lnTo>
                  <a:lnTo>
                    <a:pt x="1417" y="1941"/>
                  </a:lnTo>
                  <a:lnTo>
                    <a:pt x="1437" y="1919"/>
                  </a:lnTo>
                  <a:lnTo>
                    <a:pt x="1452" y="1893"/>
                  </a:lnTo>
                  <a:lnTo>
                    <a:pt x="1468" y="1867"/>
                  </a:lnTo>
                  <a:lnTo>
                    <a:pt x="1483" y="1841"/>
                  </a:lnTo>
                  <a:lnTo>
                    <a:pt x="1500" y="1816"/>
                  </a:lnTo>
                  <a:lnTo>
                    <a:pt x="1514" y="1790"/>
                  </a:lnTo>
                  <a:lnTo>
                    <a:pt x="1529" y="1766"/>
                  </a:lnTo>
                  <a:lnTo>
                    <a:pt x="1544" y="1744"/>
                  </a:lnTo>
                  <a:lnTo>
                    <a:pt x="1560" y="1717"/>
                  </a:lnTo>
                  <a:lnTo>
                    <a:pt x="1572" y="1686"/>
                  </a:lnTo>
                  <a:lnTo>
                    <a:pt x="1586" y="1660"/>
                  </a:lnTo>
                  <a:lnTo>
                    <a:pt x="1597" y="1637"/>
                  </a:lnTo>
                  <a:lnTo>
                    <a:pt x="1609" y="1611"/>
                  </a:lnTo>
                  <a:lnTo>
                    <a:pt x="1621" y="1586"/>
                  </a:lnTo>
                  <a:lnTo>
                    <a:pt x="1632" y="1560"/>
                  </a:lnTo>
                  <a:lnTo>
                    <a:pt x="1643" y="1534"/>
                  </a:lnTo>
                  <a:lnTo>
                    <a:pt x="1658" y="1507"/>
                  </a:lnTo>
                  <a:lnTo>
                    <a:pt x="1667" y="1481"/>
                  </a:lnTo>
                  <a:lnTo>
                    <a:pt x="1675" y="1450"/>
                  </a:lnTo>
                  <a:lnTo>
                    <a:pt x="1684" y="1422"/>
                  </a:lnTo>
                  <a:lnTo>
                    <a:pt x="1693" y="1396"/>
                  </a:lnTo>
                  <a:lnTo>
                    <a:pt x="1698" y="1367"/>
                  </a:lnTo>
                  <a:lnTo>
                    <a:pt x="1706" y="1341"/>
                  </a:lnTo>
                  <a:lnTo>
                    <a:pt x="1715" y="1312"/>
                  </a:lnTo>
                  <a:lnTo>
                    <a:pt x="1724" y="1286"/>
                  </a:lnTo>
                  <a:lnTo>
                    <a:pt x="1730" y="1258"/>
                  </a:lnTo>
                  <a:lnTo>
                    <a:pt x="1735" y="1229"/>
                  </a:lnTo>
                  <a:lnTo>
                    <a:pt x="1741" y="1198"/>
                  </a:lnTo>
                  <a:lnTo>
                    <a:pt x="1750" y="1174"/>
                  </a:lnTo>
                  <a:lnTo>
                    <a:pt x="1752" y="1146"/>
                  </a:lnTo>
                  <a:lnTo>
                    <a:pt x="1759" y="1117"/>
                  </a:lnTo>
                  <a:lnTo>
                    <a:pt x="1761" y="1091"/>
                  </a:lnTo>
                  <a:lnTo>
                    <a:pt x="1767" y="1065"/>
                  </a:lnTo>
                  <a:lnTo>
                    <a:pt x="1767" y="1036"/>
                  </a:lnTo>
                  <a:lnTo>
                    <a:pt x="1770" y="1008"/>
                  </a:lnTo>
                  <a:lnTo>
                    <a:pt x="1772" y="982"/>
                  </a:lnTo>
                  <a:lnTo>
                    <a:pt x="1776" y="956"/>
                  </a:lnTo>
                  <a:lnTo>
                    <a:pt x="1776" y="927"/>
                  </a:lnTo>
                  <a:lnTo>
                    <a:pt x="1776" y="898"/>
                  </a:lnTo>
                  <a:lnTo>
                    <a:pt x="1776" y="872"/>
                  </a:lnTo>
                  <a:lnTo>
                    <a:pt x="1776" y="847"/>
                  </a:lnTo>
                  <a:lnTo>
                    <a:pt x="1772" y="818"/>
                  </a:lnTo>
                  <a:lnTo>
                    <a:pt x="1770" y="789"/>
                  </a:lnTo>
                  <a:lnTo>
                    <a:pt x="1767" y="764"/>
                  </a:lnTo>
                  <a:lnTo>
                    <a:pt x="1767" y="738"/>
                  </a:lnTo>
                  <a:lnTo>
                    <a:pt x="1761" y="712"/>
                  </a:lnTo>
                  <a:lnTo>
                    <a:pt x="1759" y="686"/>
                  </a:lnTo>
                  <a:lnTo>
                    <a:pt x="1756" y="660"/>
                  </a:lnTo>
                  <a:lnTo>
                    <a:pt x="1752" y="635"/>
                  </a:lnTo>
                  <a:lnTo>
                    <a:pt x="1744" y="609"/>
                  </a:lnTo>
                  <a:lnTo>
                    <a:pt x="1741" y="583"/>
                  </a:lnTo>
                  <a:lnTo>
                    <a:pt x="1733" y="557"/>
                  </a:lnTo>
                  <a:lnTo>
                    <a:pt x="1730" y="534"/>
                  </a:lnTo>
                  <a:lnTo>
                    <a:pt x="1724" y="508"/>
                  </a:lnTo>
                  <a:lnTo>
                    <a:pt x="1719" y="488"/>
                  </a:lnTo>
                  <a:lnTo>
                    <a:pt x="1713" y="465"/>
                  </a:lnTo>
                  <a:lnTo>
                    <a:pt x="1710" y="445"/>
                  </a:lnTo>
                  <a:lnTo>
                    <a:pt x="1701" y="421"/>
                  </a:lnTo>
                  <a:lnTo>
                    <a:pt x="1698" y="401"/>
                  </a:lnTo>
                  <a:lnTo>
                    <a:pt x="1689" y="384"/>
                  </a:lnTo>
                  <a:lnTo>
                    <a:pt x="1687" y="368"/>
                  </a:lnTo>
                  <a:lnTo>
                    <a:pt x="1680" y="347"/>
                  </a:lnTo>
                  <a:lnTo>
                    <a:pt x="1675" y="330"/>
                  </a:lnTo>
                  <a:lnTo>
                    <a:pt x="1669" y="315"/>
                  </a:lnTo>
                  <a:lnTo>
                    <a:pt x="1667" y="301"/>
                  </a:lnTo>
                  <a:lnTo>
                    <a:pt x="1658" y="284"/>
                  </a:lnTo>
                  <a:lnTo>
                    <a:pt x="1655" y="267"/>
                  </a:lnTo>
                  <a:lnTo>
                    <a:pt x="1649" y="252"/>
                  </a:lnTo>
                  <a:lnTo>
                    <a:pt x="1647" y="238"/>
                  </a:lnTo>
                  <a:lnTo>
                    <a:pt x="1636" y="212"/>
                  </a:lnTo>
                  <a:lnTo>
                    <a:pt x="1627" y="186"/>
                  </a:lnTo>
                  <a:lnTo>
                    <a:pt x="1618" y="160"/>
                  </a:lnTo>
                  <a:lnTo>
                    <a:pt x="1609" y="140"/>
                  </a:lnTo>
                  <a:lnTo>
                    <a:pt x="1601" y="123"/>
                  </a:lnTo>
                  <a:lnTo>
                    <a:pt x="1595" y="105"/>
                  </a:lnTo>
                  <a:lnTo>
                    <a:pt x="1586" y="88"/>
                  </a:lnTo>
                  <a:lnTo>
                    <a:pt x="1577" y="71"/>
                  </a:lnTo>
                  <a:lnTo>
                    <a:pt x="1568" y="57"/>
                  </a:lnTo>
                  <a:lnTo>
                    <a:pt x="1560" y="48"/>
                  </a:lnTo>
                  <a:lnTo>
                    <a:pt x="1546" y="31"/>
                  </a:lnTo>
                  <a:lnTo>
                    <a:pt x="1537" y="20"/>
                  </a:lnTo>
                  <a:lnTo>
                    <a:pt x="1520" y="2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rgbClr val="BFAE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1" name="Freeform 104"/>
            <p:cNvSpPr>
              <a:spLocks/>
            </p:cNvSpPr>
            <p:nvPr/>
          </p:nvSpPr>
          <p:spPr bwMode="auto">
            <a:xfrm>
              <a:off x="5146652" y="1371580"/>
              <a:ext cx="1225550" cy="560388"/>
            </a:xfrm>
            <a:custGeom>
              <a:avLst/>
              <a:gdLst>
                <a:gd name="T0" fmla="*/ 2147483647 w 2315"/>
                <a:gd name="T1" fmla="*/ 2147483647 h 1061"/>
                <a:gd name="T2" fmla="*/ 2147483647 w 2315"/>
                <a:gd name="T3" fmla="*/ 2147483647 h 1061"/>
                <a:gd name="T4" fmla="*/ 2147483647 w 2315"/>
                <a:gd name="T5" fmla="*/ 2147483647 h 1061"/>
                <a:gd name="T6" fmla="*/ 2147483647 w 2315"/>
                <a:gd name="T7" fmla="*/ 2147483647 h 1061"/>
                <a:gd name="T8" fmla="*/ 2147483647 w 2315"/>
                <a:gd name="T9" fmla="*/ 2147483647 h 1061"/>
                <a:gd name="T10" fmla="*/ 2147483647 w 2315"/>
                <a:gd name="T11" fmla="*/ 2147483647 h 1061"/>
                <a:gd name="T12" fmla="*/ 2147483647 w 2315"/>
                <a:gd name="T13" fmla="*/ 2147483647 h 1061"/>
                <a:gd name="T14" fmla="*/ 2147483647 w 2315"/>
                <a:gd name="T15" fmla="*/ 2147483647 h 1061"/>
                <a:gd name="T16" fmla="*/ 2147483647 w 2315"/>
                <a:gd name="T17" fmla="*/ 2147483647 h 1061"/>
                <a:gd name="T18" fmla="*/ 2147483647 w 2315"/>
                <a:gd name="T19" fmla="*/ 2147483647 h 1061"/>
                <a:gd name="T20" fmla="*/ 2147483647 w 2315"/>
                <a:gd name="T21" fmla="*/ 2147483647 h 1061"/>
                <a:gd name="T22" fmla="*/ 2147483647 w 2315"/>
                <a:gd name="T23" fmla="*/ 2147483647 h 1061"/>
                <a:gd name="T24" fmla="*/ 2147483647 w 2315"/>
                <a:gd name="T25" fmla="*/ 2147483647 h 1061"/>
                <a:gd name="T26" fmla="*/ 2147483647 w 2315"/>
                <a:gd name="T27" fmla="*/ 2147483647 h 1061"/>
                <a:gd name="T28" fmla="*/ 2147483647 w 2315"/>
                <a:gd name="T29" fmla="*/ 2147483647 h 1061"/>
                <a:gd name="T30" fmla="*/ 2147483647 w 2315"/>
                <a:gd name="T31" fmla="*/ 2147483647 h 1061"/>
                <a:gd name="T32" fmla="*/ 2147483647 w 2315"/>
                <a:gd name="T33" fmla="*/ 2147483647 h 1061"/>
                <a:gd name="T34" fmla="*/ 2147483647 w 2315"/>
                <a:gd name="T35" fmla="*/ 2147483647 h 1061"/>
                <a:gd name="T36" fmla="*/ 2147483647 w 2315"/>
                <a:gd name="T37" fmla="*/ 2147483647 h 1061"/>
                <a:gd name="T38" fmla="*/ 2147483647 w 2315"/>
                <a:gd name="T39" fmla="*/ 2147483647 h 1061"/>
                <a:gd name="T40" fmla="*/ 2147483647 w 2315"/>
                <a:gd name="T41" fmla="*/ 2147483647 h 1061"/>
                <a:gd name="T42" fmla="*/ 2147483647 w 2315"/>
                <a:gd name="T43" fmla="*/ 2147483647 h 1061"/>
                <a:gd name="T44" fmla="*/ 2147483647 w 2315"/>
                <a:gd name="T45" fmla="*/ 2147483647 h 1061"/>
                <a:gd name="T46" fmla="*/ 2147483647 w 2315"/>
                <a:gd name="T47" fmla="*/ 2147483647 h 1061"/>
                <a:gd name="T48" fmla="*/ 2147483647 w 2315"/>
                <a:gd name="T49" fmla="*/ 2147483647 h 1061"/>
                <a:gd name="T50" fmla="*/ 0 w 2315"/>
                <a:gd name="T51" fmla="*/ 2147483647 h 1061"/>
                <a:gd name="T52" fmla="*/ 2147483647 w 2315"/>
                <a:gd name="T53" fmla="*/ 2147483647 h 1061"/>
                <a:gd name="T54" fmla="*/ 2147483647 w 2315"/>
                <a:gd name="T55" fmla="*/ 2147483647 h 1061"/>
                <a:gd name="T56" fmla="*/ 2147483647 w 2315"/>
                <a:gd name="T57" fmla="*/ 2147483647 h 1061"/>
                <a:gd name="T58" fmla="*/ 2147483647 w 2315"/>
                <a:gd name="T59" fmla="*/ 2147483647 h 1061"/>
                <a:gd name="T60" fmla="*/ 2147483647 w 2315"/>
                <a:gd name="T61" fmla="*/ 2147483647 h 1061"/>
                <a:gd name="T62" fmla="*/ 2147483647 w 2315"/>
                <a:gd name="T63" fmla="*/ 2147483647 h 1061"/>
                <a:gd name="T64" fmla="*/ 2147483647 w 2315"/>
                <a:gd name="T65" fmla="*/ 2147483647 h 1061"/>
                <a:gd name="T66" fmla="*/ 2147483647 w 2315"/>
                <a:gd name="T67" fmla="*/ 2147483647 h 1061"/>
                <a:gd name="T68" fmla="*/ 2147483647 w 2315"/>
                <a:gd name="T69" fmla="*/ 2147483647 h 1061"/>
                <a:gd name="T70" fmla="*/ 2147483647 w 2315"/>
                <a:gd name="T71" fmla="*/ 2147483647 h 1061"/>
                <a:gd name="T72" fmla="*/ 2147483647 w 2315"/>
                <a:gd name="T73" fmla="*/ 2147483647 h 1061"/>
                <a:gd name="T74" fmla="*/ 2147483647 w 2315"/>
                <a:gd name="T75" fmla="*/ 2147483647 h 1061"/>
                <a:gd name="T76" fmla="*/ 2147483647 w 2315"/>
                <a:gd name="T77" fmla="*/ 2147483647 h 1061"/>
                <a:gd name="T78" fmla="*/ 2147483647 w 2315"/>
                <a:gd name="T79" fmla="*/ 2147483647 h 1061"/>
                <a:gd name="T80" fmla="*/ 2147483647 w 2315"/>
                <a:gd name="T81" fmla="*/ 2147483647 h 1061"/>
                <a:gd name="T82" fmla="*/ 2147483647 w 2315"/>
                <a:gd name="T83" fmla="*/ 2147483647 h 1061"/>
                <a:gd name="T84" fmla="*/ 2147483647 w 2315"/>
                <a:gd name="T85" fmla="*/ 2147483647 h 1061"/>
                <a:gd name="T86" fmla="*/ 2147483647 w 2315"/>
                <a:gd name="T87" fmla="*/ 2147483647 h 1061"/>
                <a:gd name="T88" fmla="*/ 2147483647 w 2315"/>
                <a:gd name="T89" fmla="*/ 2147483647 h 1061"/>
                <a:gd name="T90" fmla="*/ 2147483647 w 2315"/>
                <a:gd name="T91" fmla="*/ 2147483647 h 1061"/>
                <a:gd name="T92" fmla="*/ 2147483647 w 2315"/>
                <a:gd name="T93" fmla="*/ 0 h 1061"/>
                <a:gd name="T94" fmla="*/ 2147483647 w 2315"/>
                <a:gd name="T95" fmla="*/ 0 h 1061"/>
                <a:gd name="T96" fmla="*/ 2147483647 w 2315"/>
                <a:gd name="T97" fmla="*/ 0 h 1061"/>
                <a:gd name="T98" fmla="*/ 2147483647 w 2315"/>
                <a:gd name="T99" fmla="*/ 2147483647 h 1061"/>
                <a:gd name="T100" fmla="*/ 2147483647 w 2315"/>
                <a:gd name="T101" fmla="*/ 2147483647 h 1061"/>
                <a:gd name="T102" fmla="*/ 2147483647 w 2315"/>
                <a:gd name="T103" fmla="*/ 2147483647 h 1061"/>
                <a:gd name="T104" fmla="*/ 2147483647 w 2315"/>
                <a:gd name="T105" fmla="*/ 2147483647 h 1061"/>
                <a:gd name="T106" fmla="*/ 2147483647 w 2315"/>
                <a:gd name="T107" fmla="*/ 2147483647 h 1061"/>
                <a:gd name="T108" fmla="*/ 2147483647 w 2315"/>
                <a:gd name="T109" fmla="*/ 2147483647 h 1061"/>
                <a:gd name="T110" fmla="*/ 2147483647 w 2315"/>
                <a:gd name="T111" fmla="*/ 2147483647 h 1061"/>
                <a:gd name="T112" fmla="*/ 2147483647 w 2315"/>
                <a:gd name="T113" fmla="*/ 2147483647 h 1061"/>
                <a:gd name="T114" fmla="*/ 2147483647 w 2315"/>
                <a:gd name="T115" fmla="*/ 2147483647 h 1061"/>
                <a:gd name="T116" fmla="*/ 2147483647 w 2315"/>
                <a:gd name="T117" fmla="*/ 2147483647 h 1061"/>
                <a:gd name="T118" fmla="*/ 2147483647 w 2315"/>
                <a:gd name="T119" fmla="*/ 2147483647 h 1061"/>
                <a:gd name="T120" fmla="*/ 2147483647 w 2315"/>
                <a:gd name="T121" fmla="*/ 2147483647 h 1061"/>
                <a:gd name="T122" fmla="*/ 2147483647 w 2315"/>
                <a:gd name="T123" fmla="*/ 2147483647 h 106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15"/>
                <a:gd name="T187" fmla="*/ 0 h 1061"/>
                <a:gd name="T188" fmla="*/ 2315 w 2315"/>
                <a:gd name="T189" fmla="*/ 1061 h 106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15" h="1061">
                  <a:moveTo>
                    <a:pt x="2206" y="182"/>
                  </a:moveTo>
                  <a:lnTo>
                    <a:pt x="2197" y="179"/>
                  </a:lnTo>
                  <a:lnTo>
                    <a:pt x="2184" y="176"/>
                  </a:lnTo>
                  <a:lnTo>
                    <a:pt x="2169" y="173"/>
                  </a:lnTo>
                  <a:lnTo>
                    <a:pt x="2158" y="173"/>
                  </a:lnTo>
                  <a:lnTo>
                    <a:pt x="2144" y="171"/>
                  </a:lnTo>
                  <a:lnTo>
                    <a:pt x="2129" y="171"/>
                  </a:lnTo>
                  <a:lnTo>
                    <a:pt x="2109" y="167"/>
                  </a:lnTo>
                  <a:lnTo>
                    <a:pt x="2089" y="164"/>
                  </a:lnTo>
                  <a:lnTo>
                    <a:pt x="2068" y="162"/>
                  </a:lnTo>
                  <a:lnTo>
                    <a:pt x="2048" y="158"/>
                  </a:lnTo>
                  <a:lnTo>
                    <a:pt x="2026" y="156"/>
                  </a:lnTo>
                  <a:lnTo>
                    <a:pt x="2006" y="153"/>
                  </a:lnTo>
                  <a:lnTo>
                    <a:pt x="1982" y="150"/>
                  </a:lnTo>
                  <a:lnTo>
                    <a:pt x="1962" y="150"/>
                  </a:lnTo>
                  <a:lnTo>
                    <a:pt x="1936" y="145"/>
                  </a:lnTo>
                  <a:lnTo>
                    <a:pt x="1914" y="142"/>
                  </a:lnTo>
                  <a:lnTo>
                    <a:pt x="1888" y="136"/>
                  </a:lnTo>
                  <a:lnTo>
                    <a:pt x="1868" y="136"/>
                  </a:lnTo>
                  <a:lnTo>
                    <a:pt x="1842" y="130"/>
                  </a:lnTo>
                  <a:lnTo>
                    <a:pt x="1822" y="127"/>
                  </a:lnTo>
                  <a:lnTo>
                    <a:pt x="1798" y="121"/>
                  </a:lnTo>
                  <a:lnTo>
                    <a:pt x="1781" y="121"/>
                  </a:lnTo>
                  <a:lnTo>
                    <a:pt x="1759" y="116"/>
                  </a:lnTo>
                  <a:lnTo>
                    <a:pt x="1741" y="112"/>
                  </a:lnTo>
                  <a:lnTo>
                    <a:pt x="1726" y="107"/>
                  </a:lnTo>
                  <a:lnTo>
                    <a:pt x="1713" y="104"/>
                  </a:lnTo>
                  <a:lnTo>
                    <a:pt x="1689" y="99"/>
                  </a:lnTo>
                  <a:lnTo>
                    <a:pt x="1675" y="96"/>
                  </a:lnTo>
                  <a:lnTo>
                    <a:pt x="1647" y="81"/>
                  </a:lnTo>
                  <a:lnTo>
                    <a:pt x="1621" y="73"/>
                  </a:lnTo>
                  <a:lnTo>
                    <a:pt x="1588" y="64"/>
                  </a:lnTo>
                  <a:lnTo>
                    <a:pt x="1560" y="61"/>
                  </a:lnTo>
                  <a:lnTo>
                    <a:pt x="1542" y="59"/>
                  </a:lnTo>
                  <a:lnTo>
                    <a:pt x="1526" y="59"/>
                  </a:lnTo>
                  <a:lnTo>
                    <a:pt x="1511" y="59"/>
                  </a:lnTo>
                  <a:lnTo>
                    <a:pt x="1500" y="64"/>
                  </a:lnTo>
                  <a:lnTo>
                    <a:pt x="1476" y="70"/>
                  </a:lnTo>
                  <a:lnTo>
                    <a:pt x="1463" y="87"/>
                  </a:lnTo>
                  <a:lnTo>
                    <a:pt x="1443" y="96"/>
                  </a:lnTo>
                  <a:lnTo>
                    <a:pt x="1419" y="101"/>
                  </a:lnTo>
                  <a:lnTo>
                    <a:pt x="1402" y="101"/>
                  </a:lnTo>
                  <a:lnTo>
                    <a:pt x="1384" y="101"/>
                  </a:lnTo>
                  <a:lnTo>
                    <a:pt x="1367" y="101"/>
                  </a:lnTo>
                  <a:lnTo>
                    <a:pt x="1353" y="101"/>
                  </a:lnTo>
                  <a:lnTo>
                    <a:pt x="1336" y="99"/>
                  </a:lnTo>
                  <a:lnTo>
                    <a:pt x="1319" y="96"/>
                  </a:lnTo>
                  <a:lnTo>
                    <a:pt x="1305" y="92"/>
                  </a:lnTo>
                  <a:lnTo>
                    <a:pt x="1292" y="92"/>
                  </a:lnTo>
                  <a:lnTo>
                    <a:pt x="1275" y="90"/>
                  </a:lnTo>
                  <a:lnTo>
                    <a:pt x="1270" y="90"/>
                  </a:lnTo>
                  <a:lnTo>
                    <a:pt x="1023" y="193"/>
                  </a:lnTo>
                  <a:lnTo>
                    <a:pt x="1012" y="193"/>
                  </a:lnTo>
                  <a:lnTo>
                    <a:pt x="988" y="196"/>
                  </a:lnTo>
                  <a:lnTo>
                    <a:pt x="968" y="199"/>
                  </a:lnTo>
                  <a:lnTo>
                    <a:pt x="951" y="204"/>
                  </a:lnTo>
                  <a:lnTo>
                    <a:pt x="928" y="213"/>
                  </a:lnTo>
                  <a:lnTo>
                    <a:pt x="908" y="225"/>
                  </a:lnTo>
                  <a:lnTo>
                    <a:pt x="879" y="233"/>
                  </a:lnTo>
                  <a:lnTo>
                    <a:pt x="854" y="245"/>
                  </a:lnTo>
                  <a:lnTo>
                    <a:pt x="839" y="250"/>
                  </a:lnTo>
                  <a:lnTo>
                    <a:pt x="825" y="259"/>
                  </a:lnTo>
                  <a:lnTo>
                    <a:pt x="810" y="268"/>
                  </a:lnTo>
                  <a:lnTo>
                    <a:pt x="799" y="276"/>
                  </a:lnTo>
                  <a:lnTo>
                    <a:pt x="782" y="283"/>
                  </a:lnTo>
                  <a:lnTo>
                    <a:pt x="767" y="291"/>
                  </a:lnTo>
                  <a:lnTo>
                    <a:pt x="753" y="300"/>
                  </a:lnTo>
                  <a:lnTo>
                    <a:pt x="738" y="311"/>
                  </a:lnTo>
                  <a:lnTo>
                    <a:pt x="724" y="320"/>
                  </a:lnTo>
                  <a:lnTo>
                    <a:pt x="709" y="331"/>
                  </a:lnTo>
                  <a:lnTo>
                    <a:pt x="696" y="342"/>
                  </a:lnTo>
                  <a:lnTo>
                    <a:pt x="683" y="357"/>
                  </a:lnTo>
                  <a:lnTo>
                    <a:pt x="666" y="366"/>
                  </a:lnTo>
                  <a:lnTo>
                    <a:pt x="650" y="380"/>
                  </a:lnTo>
                  <a:lnTo>
                    <a:pt x="632" y="392"/>
                  </a:lnTo>
                  <a:lnTo>
                    <a:pt x="615" y="408"/>
                  </a:lnTo>
                  <a:lnTo>
                    <a:pt x="595" y="423"/>
                  </a:lnTo>
                  <a:lnTo>
                    <a:pt x="580" y="440"/>
                  </a:lnTo>
                  <a:lnTo>
                    <a:pt x="560" y="458"/>
                  </a:lnTo>
                  <a:lnTo>
                    <a:pt x="543" y="478"/>
                  </a:lnTo>
                  <a:lnTo>
                    <a:pt x="521" y="493"/>
                  </a:lnTo>
                  <a:lnTo>
                    <a:pt x="499" y="509"/>
                  </a:lnTo>
                  <a:lnTo>
                    <a:pt x="477" y="526"/>
                  </a:lnTo>
                  <a:lnTo>
                    <a:pt x="460" y="546"/>
                  </a:lnTo>
                  <a:lnTo>
                    <a:pt x="436" y="563"/>
                  </a:lnTo>
                  <a:lnTo>
                    <a:pt x="416" y="581"/>
                  </a:lnTo>
                  <a:lnTo>
                    <a:pt x="396" y="601"/>
                  </a:lnTo>
                  <a:lnTo>
                    <a:pt x="379" y="622"/>
                  </a:lnTo>
                  <a:lnTo>
                    <a:pt x="359" y="636"/>
                  </a:lnTo>
                  <a:lnTo>
                    <a:pt x="339" y="653"/>
                  </a:lnTo>
                  <a:lnTo>
                    <a:pt x="322" y="670"/>
                  </a:lnTo>
                  <a:lnTo>
                    <a:pt x="304" y="688"/>
                  </a:lnTo>
                  <a:lnTo>
                    <a:pt x="291" y="701"/>
                  </a:lnTo>
                  <a:lnTo>
                    <a:pt x="273" y="716"/>
                  </a:lnTo>
                  <a:lnTo>
                    <a:pt x="258" y="730"/>
                  </a:lnTo>
                  <a:lnTo>
                    <a:pt x="247" y="745"/>
                  </a:lnTo>
                  <a:lnTo>
                    <a:pt x="232" y="754"/>
                  </a:lnTo>
                  <a:lnTo>
                    <a:pt x="221" y="765"/>
                  </a:lnTo>
                  <a:lnTo>
                    <a:pt x="212" y="774"/>
                  </a:lnTo>
                  <a:lnTo>
                    <a:pt x="207" y="782"/>
                  </a:lnTo>
                  <a:lnTo>
                    <a:pt x="195" y="791"/>
                  </a:lnTo>
                  <a:lnTo>
                    <a:pt x="192" y="797"/>
                  </a:lnTo>
                  <a:lnTo>
                    <a:pt x="20" y="1061"/>
                  </a:lnTo>
                  <a:lnTo>
                    <a:pt x="0" y="1030"/>
                  </a:lnTo>
                  <a:lnTo>
                    <a:pt x="0" y="1023"/>
                  </a:lnTo>
                  <a:lnTo>
                    <a:pt x="11" y="1010"/>
                  </a:lnTo>
                  <a:lnTo>
                    <a:pt x="17" y="997"/>
                  </a:lnTo>
                  <a:lnTo>
                    <a:pt x="23" y="986"/>
                  </a:lnTo>
                  <a:lnTo>
                    <a:pt x="32" y="972"/>
                  </a:lnTo>
                  <a:lnTo>
                    <a:pt x="46" y="960"/>
                  </a:lnTo>
                  <a:lnTo>
                    <a:pt x="54" y="943"/>
                  </a:lnTo>
                  <a:lnTo>
                    <a:pt x="69" y="926"/>
                  </a:lnTo>
                  <a:lnTo>
                    <a:pt x="81" y="905"/>
                  </a:lnTo>
                  <a:lnTo>
                    <a:pt x="98" y="889"/>
                  </a:lnTo>
                  <a:lnTo>
                    <a:pt x="112" y="868"/>
                  </a:lnTo>
                  <a:lnTo>
                    <a:pt x="129" y="848"/>
                  </a:lnTo>
                  <a:lnTo>
                    <a:pt x="146" y="828"/>
                  </a:lnTo>
                  <a:lnTo>
                    <a:pt x="164" y="808"/>
                  </a:lnTo>
                  <a:lnTo>
                    <a:pt x="177" y="782"/>
                  </a:lnTo>
                  <a:lnTo>
                    <a:pt x="195" y="765"/>
                  </a:lnTo>
                  <a:lnTo>
                    <a:pt x="210" y="739"/>
                  </a:lnTo>
                  <a:lnTo>
                    <a:pt x="227" y="719"/>
                  </a:lnTo>
                  <a:lnTo>
                    <a:pt x="241" y="696"/>
                  </a:lnTo>
                  <a:lnTo>
                    <a:pt x="258" y="675"/>
                  </a:lnTo>
                  <a:lnTo>
                    <a:pt x="276" y="655"/>
                  </a:lnTo>
                  <a:lnTo>
                    <a:pt x="293" y="638"/>
                  </a:lnTo>
                  <a:lnTo>
                    <a:pt x="304" y="618"/>
                  </a:lnTo>
                  <a:lnTo>
                    <a:pt x="319" y="598"/>
                  </a:lnTo>
                  <a:lnTo>
                    <a:pt x="333" y="581"/>
                  </a:lnTo>
                  <a:lnTo>
                    <a:pt x="348" y="567"/>
                  </a:lnTo>
                  <a:lnTo>
                    <a:pt x="368" y="541"/>
                  </a:lnTo>
                  <a:lnTo>
                    <a:pt x="388" y="524"/>
                  </a:lnTo>
                  <a:lnTo>
                    <a:pt x="402" y="504"/>
                  </a:lnTo>
                  <a:lnTo>
                    <a:pt x="420" y="486"/>
                  </a:lnTo>
                  <a:lnTo>
                    <a:pt x="442" y="467"/>
                  </a:lnTo>
                  <a:lnTo>
                    <a:pt x="468" y="447"/>
                  </a:lnTo>
                  <a:lnTo>
                    <a:pt x="480" y="434"/>
                  </a:lnTo>
                  <a:lnTo>
                    <a:pt x="494" y="423"/>
                  </a:lnTo>
                  <a:lnTo>
                    <a:pt x="506" y="412"/>
                  </a:lnTo>
                  <a:lnTo>
                    <a:pt x="523" y="403"/>
                  </a:lnTo>
                  <a:lnTo>
                    <a:pt x="537" y="392"/>
                  </a:lnTo>
                  <a:lnTo>
                    <a:pt x="552" y="380"/>
                  </a:lnTo>
                  <a:lnTo>
                    <a:pt x="567" y="371"/>
                  </a:lnTo>
                  <a:lnTo>
                    <a:pt x="583" y="363"/>
                  </a:lnTo>
                  <a:lnTo>
                    <a:pt x="606" y="340"/>
                  </a:lnTo>
                  <a:lnTo>
                    <a:pt x="632" y="320"/>
                  </a:lnTo>
                  <a:lnTo>
                    <a:pt x="657" y="302"/>
                  </a:lnTo>
                  <a:lnTo>
                    <a:pt x="683" y="288"/>
                  </a:lnTo>
                  <a:lnTo>
                    <a:pt x="701" y="271"/>
                  </a:lnTo>
                  <a:lnTo>
                    <a:pt x="721" y="263"/>
                  </a:lnTo>
                  <a:lnTo>
                    <a:pt x="733" y="250"/>
                  </a:lnTo>
                  <a:lnTo>
                    <a:pt x="744" y="248"/>
                  </a:lnTo>
                  <a:lnTo>
                    <a:pt x="749" y="239"/>
                  </a:lnTo>
                  <a:lnTo>
                    <a:pt x="762" y="230"/>
                  </a:lnTo>
                  <a:lnTo>
                    <a:pt x="775" y="222"/>
                  </a:lnTo>
                  <a:lnTo>
                    <a:pt x="799" y="213"/>
                  </a:lnTo>
                  <a:lnTo>
                    <a:pt x="816" y="202"/>
                  </a:lnTo>
                  <a:lnTo>
                    <a:pt x="841" y="193"/>
                  </a:lnTo>
                  <a:lnTo>
                    <a:pt x="865" y="182"/>
                  </a:lnTo>
                  <a:lnTo>
                    <a:pt x="887" y="173"/>
                  </a:lnTo>
                  <a:lnTo>
                    <a:pt x="908" y="158"/>
                  </a:lnTo>
                  <a:lnTo>
                    <a:pt x="931" y="147"/>
                  </a:lnTo>
                  <a:lnTo>
                    <a:pt x="951" y="138"/>
                  </a:lnTo>
                  <a:lnTo>
                    <a:pt x="971" y="130"/>
                  </a:lnTo>
                  <a:lnTo>
                    <a:pt x="985" y="121"/>
                  </a:lnTo>
                  <a:lnTo>
                    <a:pt x="1000" y="118"/>
                  </a:lnTo>
                  <a:lnTo>
                    <a:pt x="1005" y="116"/>
                  </a:lnTo>
                  <a:lnTo>
                    <a:pt x="1012" y="116"/>
                  </a:lnTo>
                  <a:lnTo>
                    <a:pt x="1012" y="112"/>
                  </a:lnTo>
                  <a:lnTo>
                    <a:pt x="1020" y="110"/>
                  </a:lnTo>
                  <a:lnTo>
                    <a:pt x="1029" y="107"/>
                  </a:lnTo>
                  <a:lnTo>
                    <a:pt x="1046" y="104"/>
                  </a:lnTo>
                  <a:lnTo>
                    <a:pt x="1062" y="96"/>
                  </a:lnTo>
                  <a:lnTo>
                    <a:pt x="1086" y="90"/>
                  </a:lnTo>
                  <a:lnTo>
                    <a:pt x="1106" y="81"/>
                  </a:lnTo>
                  <a:lnTo>
                    <a:pt x="1132" y="75"/>
                  </a:lnTo>
                  <a:lnTo>
                    <a:pt x="1158" y="66"/>
                  </a:lnTo>
                  <a:lnTo>
                    <a:pt x="1183" y="59"/>
                  </a:lnTo>
                  <a:lnTo>
                    <a:pt x="1209" y="50"/>
                  </a:lnTo>
                  <a:lnTo>
                    <a:pt x="1235" y="44"/>
                  </a:lnTo>
                  <a:lnTo>
                    <a:pt x="1255" y="35"/>
                  </a:lnTo>
                  <a:lnTo>
                    <a:pt x="1281" y="27"/>
                  </a:lnTo>
                  <a:lnTo>
                    <a:pt x="1301" y="20"/>
                  </a:lnTo>
                  <a:lnTo>
                    <a:pt x="1321" y="18"/>
                  </a:lnTo>
                  <a:lnTo>
                    <a:pt x="1338" y="9"/>
                  </a:lnTo>
                  <a:lnTo>
                    <a:pt x="1365" y="7"/>
                  </a:lnTo>
                  <a:lnTo>
                    <a:pt x="1376" y="4"/>
                  </a:lnTo>
                  <a:lnTo>
                    <a:pt x="1393" y="0"/>
                  </a:lnTo>
                  <a:lnTo>
                    <a:pt x="1411" y="0"/>
                  </a:lnTo>
                  <a:lnTo>
                    <a:pt x="1430" y="0"/>
                  </a:lnTo>
                  <a:lnTo>
                    <a:pt x="1445" y="0"/>
                  </a:lnTo>
                  <a:lnTo>
                    <a:pt x="1465" y="0"/>
                  </a:lnTo>
                  <a:lnTo>
                    <a:pt x="1485" y="0"/>
                  </a:lnTo>
                  <a:lnTo>
                    <a:pt x="1509" y="0"/>
                  </a:lnTo>
                  <a:lnTo>
                    <a:pt x="1529" y="0"/>
                  </a:lnTo>
                  <a:lnTo>
                    <a:pt x="1551" y="0"/>
                  </a:lnTo>
                  <a:lnTo>
                    <a:pt x="1572" y="0"/>
                  </a:lnTo>
                  <a:lnTo>
                    <a:pt x="1597" y="4"/>
                  </a:lnTo>
                  <a:lnTo>
                    <a:pt x="1618" y="4"/>
                  </a:lnTo>
                  <a:lnTo>
                    <a:pt x="1640" y="4"/>
                  </a:lnTo>
                  <a:lnTo>
                    <a:pt x="1660" y="4"/>
                  </a:lnTo>
                  <a:lnTo>
                    <a:pt x="1684" y="4"/>
                  </a:lnTo>
                  <a:lnTo>
                    <a:pt x="1704" y="4"/>
                  </a:lnTo>
                  <a:lnTo>
                    <a:pt x="1724" y="7"/>
                  </a:lnTo>
                  <a:lnTo>
                    <a:pt x="1741" y="9"/>
                  </a:lnTo>
                  <a:lnTo>
                    <a:pt x="1764" y="13"/>
                  </a:lnTo>
                  <a:lnTo>
                    <a:pt x="1781" y="13"/>
                  </a:lnTo>
                  <a:lnTo>
                    <a:pt x="1801" y="13"/>
                  </a:lnTo>
                  <a:lnTo>
                    <a:pt x="1818" y="15"/>
                  </a:lnTo>
                  <a:lnTo>
                    <a:pt x="1836" y="18"/>
                  </a:lnTo>
                  <a:lnTo>
                    <a:pt x="1864" y="18"/>
                  </a:lnTo>
                  <a:lnTo>
                    <a:pt x="1890" y="24"/>
                  </a:lnTo>
                  <a:lnTo>
                    <a:pt x="1910" y="24"/>
                  </a:lnTo>
                  <a:lnTo>
                    <a:pt x="1936" y="27"/>
                  </a:lnTo>
                  <a:lnTo>
                    <a:pt x="1951" y="27"/>
                  </a:lnTo>
                  <a:lnTo>
                    <a:pt x="1969" y="29"/>
                  </a:lnTo>
                  <a:lnTo>
                    <a:pt x="1985" y="33"/>
                  </a:lnTo>
                  <a:lnTo>
                    <a:pt x="2002" y="35"/>
                  </a:lnTo>
                  <a:lnTo>
                    <a:pt x="2017" y="35"/>
                  </a:lnTo>
                  <a:lnTo>
                    <a:pt x="2034" y="41"/>
                  </a:lnTo>
                  <a:lnTo>
                    <a:pt x="2052" y="41"/>
                  </a:lnTo>
                  <a:lnTo>
                    <a:pt x="2068" y="46"/>
                  </a:lnTo>
                  <a:lnTo>
                    <a:pt x="2085" y="50"/>
                  </a:lnTo>
                  <a:lnTo>
                    <a:pt x="2107" y="55"/>
                  </a:lnTo>
                  <a:lnTo>
                    <a:pt x="2123" y="59"/>
                  </a:lnTo>
                  <a:lnTo>
                    <a:pt x="2144" y="64"/>
                  </a:lnTo>
                  <a:lnTo>
                    <a:pt x="2158" y="66"/>
                  </a:lnTo>
                  <a:lnTo>
                    <a:pt x="2175" y="73"/>
                  </a:lnTo>
                  <a:lnTo>
                    <a:pt x="2190" y="75"/>
                  </a:lnTo>
                  <a:lnTo>
                    <a:pt x="2206" y="81"/>
                  </a:lnTo>
                  <a:lnTo>
                    <a:pt x="2221" y="84"/>
                  </a:lnTo>
                  <a:lnTo>
                    <a:pt x="2236" y="90"/>
                  </a:lnTo>
                  <a:lnTo>
                    <a:pt x="2250" y="92"/>
                  </a:lnTo>
                  <a:lnTo>
                    <a:pt x="2264" y="99"/>
                  </a:lnTo>
                  <a:lnTo>
                    <a:pt x="2284" y="107"/>
                  </a:lnTo>
                  <a:lnTo>
                    <a:pt x="2302" y="116"/>
                  </a:lnTo>
                  <a:lnTo>
                    <a:pt x="2310" y="125"/>
                  </a:lnTo>
                  <a:lnTo>
                    <a:pt x="2315" y="133"/>
                  </a:lnTo>
                  <a:lnTo>
                    <a:pt x="2310" y="147"/>
                  </a:lnTo>
                  <a:lnTo>
                    <a:pt x="2302" y="173"/>
                  </a:lnTo>
                  <a:lnTo>
                    <a:pt x="2289" y="196"/>
                  </a:lnTo>
                  <a:lnTo>
                    <a:pt x="2276" y="219"/>
                  </a:lnTo>
                  <a:lnTo>
                    <a:pt x="2258" y="239"/>
                  </a:lnTo>
                  <a:lnTo>
                    <a:pt x="2247" y="259"/>
                  </a:lnTo>
                  <a:lnTo>
                    <a:pt x="2236" y="274"/>
                  </a:lnTo>
                  <a:lnTo>
                    <a:pt x="2236" y="279"/>
                  </a:lnTo>
                  <a:lnTo>
                    <a:pt x="2186" y="263"/>
                  </a:lnTo>
                  <a:lnTo>
                    <a:pt x="2206" y="182"/>
                  </a:lnTo>
                  <a:close/>
                </a:path>
              </a:pathLst>
            </a:custGeom>
            <a:solidFill>
              <a:srgbClr val="F6ED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2" name="Freeform 105"/>
            <p:cNvSpPr>
              <a:spLocks/>
            </p:cNvSpPr>
            <p:nvPr/>
          </p:nvSpPr>
          <p:spPr bwMode="auto">
            <a:xfrm>
              <a:off x="6440464" y="1489055"/>
              <a:ext cx="430213" cy="1300163"/>
            </a:xfrm>
            <a:custGeom>
              <a:avLst/>
              <a:gdLst>
                <a:gd name="T0" fmla="*/ 2147483647 w 813"/>
                <a:gd name="T1" fmla="*/ 2147483647 h 2459"/>
                <a:gd name="T2" fmla="*/ 2147483647 w 813"/>
                <a:gd name="T3" fmla="*/ 2147483647 h 2459"/>
                <a:gd name="T4" fmla="*/ 2147483647 w 813"/>
                <a:gd name="T5" fmla="*/ 2147483647 h 2459"/>
                <a:gd name="T6" fmla="*/ 2147483647 w 813"/>
                <a:gd name="T7" fmla="*/ 2147483647 h 2459"/>
                <a:gd name="T8" fmla="*/ 2147483647 w 813"/>
                <a:gd name="T9" fmla="*/ 2147483647 h 2459"/>
                <a:gd name="T10" fmla="*/ 2147483647 w 813"/>
                <a:gd name="T11" fmla="*/ 2147483647 h 2459"/>
                <a:gd name="T12" fmla="*/ 2147483647 w 813"/>
                <a:gd name="T13" fmla="*/ 2147483647 h 2459"/>
                <a:gd name="T14" fmla="*/ 2147483647 w 813"/>
                <a:gd name="T15" fmla="*/ 2147483647 h 2459"/>
                <a:gd name="T16" fmla="*/ 2147483647 w 813"/>
                <a:gd name="T17" fmla="*/ 2147483647 h 2459"/>
                <a:gd name="T18" fmla="*/ 2147483647 w 813"/>
                <a:gd name="T19" fmla="*/ 2147483647 h 2459"/>
                <a:gd name="T20" fmla="*/ 2147483647 w 813"/>
                <a:gd name="T21" fmla="*/ 2147483647 h 2459"/>
                <a:gd name="T22" fmla="*/ 2147483647 w 813"/>
                <a:gd name="T23" fmla="*/ 2147483647 h 2459"/>
                <a:gd name="T24" fmla="*/ 2147483647 w 813"/>
                <a:gd name="T25" fmla="*/ 2147483647 h 2459"/>
                <a:gd name="T26" fmla="*/ 2147483647 w 813"/>
                <a:gd name="T27" fmla="*/ 2147483647 h 2459"/>
                <a:gd name="T28" fmla="*/ 2147483647 w 813"/>
                <a:gd name="T29" fmla="*/ 2147483647 h 2459"/>
                <a:gd name="T30" fmla="*/ 2147483647 w 813"/>
                <a:gd name="T31" fmla="*/ 2147483647 h 2459"/>
                <a:gd name="T32" fmla="*/ 2147483647 w 813"/>
                <a:gd name="T33" fmla="*/ 2147483647 h 2459"/>
                <a:gd name="T34" fmla="*/ 2147483647 w 813"/>
                <a:gd name="T35" fmla="*/ 2147483647 h 2459"/>
                <a:gd name="T36" fmla="*/ 2147483647 w 813"/>
                <a:gd name="T37" fmla="*/ 2147483647 h 2459"/>
                <a:gd name="T38" fmla="*/ 2147483647 w 813"/>
                <a:gd name="T39" fmla="*/ 2147483647 h 2459"/>
                <a:gd name="T40" fmla="*/ 2147483647 w 813"/>
                <a:gd name="T41" fmla="*/ 2147483647 h 2459"/>
                <a:gd name="T42" fmla="*/ 2147483647 w 813"/>
                <a:gd name="T43" fmla="*/ 2147483647 h 2459"/>
                <a:gd name="T44" fmla="*/ 2147483647 w 813"/>
                <a:gd name="T45" fmla="*/ 2147483647 h 2459"/>
                <a:gd name="T46" fmla="*/ 2147483647 w 813"/>
                <a:gd name="T47" fmla="*/ 2147483647 h 2459"/>
                <a:gd name="T48" fmla="*/ 2147483647 w 813"/>
                <a:gd name="T49" fmla="*/ 2147483647 h 2459"/>
                <a:gd name="T50" fmla="*/ 2147483647 w 813"/>
                <a:gd name="T51" fmla="*/ 2147483647 h 2459"/>
                <a:gd name="T52" fmla="*/ 2147483647 w 813"/>
                <a:gd name="T53" fmla="*/ 2147483647 h 2459"/>
                <a:gd name="T54" fmla="*/ 2147483647 w 813"/>
                <a:gd name="T55" fmla="*/ 2147483647 h 2459"/>
                <a:gd name="T56" fmla="*/ 2147483647 w 813"/>
                <a:gd name="T57" fmla="*/ 2147483647 h 2459"/>
                <a:gd name="T58" fmla="*/ 2147483647 w 813"/>
                <a:gd name="T59" fmla="*/ 2147483647 h 2459"/>
                <a:gd name="T60" fmla="*/ 2147483647 w 813"/>
                <a:gd name="T61" fmla="*/ 2147483647 h 2459"/>
                <a:gd name="T62" fmla="*/ 2147483647 w 813"/>
                <a:gd name="T63" fmla="*/ 2147483647 h 2459"/>
                <a:gd name="T64" fmla="*/ 2147483647 w 813"/>
                <a:gd name="T65" fmla="*/ 2147483647 h 2459"/>
                <a:gd name="T66" fmla="*/ 2147483647 w 813"/>
                <a:gd name="T67" fmla="*/ 2147483647 h 2459"/>
                <a:gd name="T68" fmla="*/ 2147483647 w 813"/>
                <a:gd name="T69" fmla="*/ 2147483647 h 2459"/>
                <a:gd name="T70" fmla="*/ 2147483647 w 813"/>
                <a:gd name="T71" fmla="*/ 2147483647 h 2459"/>
                <a:gd name="T72" fmla="*/ 2147483647 w 813"/>
                <a:gd name="T73" fmla="*/ 2147483647 h 2459"/>
                <a:gd name="T74" fmla="*/ 2147483647 w 813"/>
                <a:gd name="T75" fmla="*/ 2147483647 h 2459"/>
                <a:gd name="T76" fmla="*/ 2147483647 w 813"/>
                <a:gd name="T77" fmla="*/ 2147483647 h 2459"/>
                <a:gd name="T78" fmla="*/ 2147483647 w 813"/>
                <a:gd name="T79" fmla="*/ 2147483647 h 2459"/>
                <a:gd name="T80" fmla="*/ 2147483647 w 813"/>
                <a:gd name="T81" fmla="*/ 2147483647 h 2459"/>
                <a:gd name="T82" fmla="*/ 2147483647 w 813"/>
                <a:gd name="T83" fmla="*/ 2147483647 h 2459"/>
                <a:gd name="T84" fmla="*/ 2147483647 w 813"/>
                <a:gd name="T85" fmla="*/ 2147483647 h 2459"/>
                <a:gd name="T86" fmla="*/ 2147483647 w 813"/>
                <a:gd name="T87" fmla="*/ 2147483647 h 2459"/>
                <a:gd name="T88" fmla="*/ 2147483647 w 813"/>
                <a:gd name="T89" fmla="*/ 2147483647 h 2459"/>
                <a:gd name="T90" fmla="*/ 2147483647 w 813"/>
                <a:gd name="T91" fmla="*/ 2147483647 h 2459"/>
                <a:gd name="T92" fmla="*/ 2147483647 w 813"/>
                <a:gd name="T93" fmla="*/ 2147483647 h 2459"/>
                <a:gd name="T94" fmla="*/ 2147483647 w 813"/>
                <a:gd name="T95" fmla="*/ 2147483647 h 2459"/>
                <a:gd name="T96" fmla="*/ 2147483647 w 813"/>
                <a:gd name="T97" fmla="*/ 2147483647 h 2459"/>
                <a:gd name="T98" fmla="*/ 2147483647 w 813"/>
                <a:gd name="T99" fmla="*/ 2147483647 h 2459"/>
                <a:gd name="T100" fmla="*/ 2147483647 w 813"/>
                <a:gd name="T101" fmla="*/ 2147483647 h 2459"/>
                <a:gd name="T102" fmla="*/ 2147483647 w 813"/>
                <a:gd name="T103" fmla="*/ 2147483647 h 2459"/>
                <a:gd name="T104" fmla="*/ 2147483647 w 813"/>
                <a:gd name="T105" fmla="*/ 2147483647 h 2459"/>
                <a:gd name="T106" fmla="*/ 2147483647 w 813"/>
                <a:gd name="T107" fmla="*/ 2147483647 h 2459"/>
                <a:gd name="T108" fmla="*/ 2147483647 w 813"/>
                <a:gd name="T109" fmla="*/ 2147483647 h 2459"/>
                <a:gd name="T110" fmla="*/ 2147483647 w 813"/>
                <a:gd name="T111" fmla="*/ 2147483647 h 2459"/>
                <a:gd name="T112" fmla="*/ 2147483647 w 813"/>
                <a:gd name="T113" fmla="*/ 2147483647 h 2459"/>
                <a:gd name="T114" fmla="*/ 2147483647 w 813"/>
                <a:gd name="T115" fmla="*/ 2147483647 h 2459"/>
                <a:gd name="T116" fmla="*/ 0 w 813"/>
                <a:gd name="T117" fmla="*/ 2147483647 h 245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13"/>
                <a:gd name="T178" fmla="*/ 0 h 2459"/>
                <a:gd name="T179" fmla="*/ 813 w 813"/>
                <a:gd name="T180" fmla="*/ 2459 h 245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13" h="2459">
                  <a:moveTo>
                    <a:pt x="0" y="66"/>
                  </a:moveTo>
                  <a:lnTo>
                    <a:pt x="6" y="69"/>
                  </a:lnTo>
                  <a:lnTo>
                    <a:pt x="23" y="83"/>
                  </a:lnTo>
                  <a:lnTo>
                    <a:pt x="32" y="92"/>
                  </a:lnTo>
                  <a:lnTo>
                    <a:pt x="49" y="107"/>
                  </a:lnTo>
                  <a:lnTo>
                    <a:pt x="66" y="120"/>
                  </a:lnTo>
                  <a:lnTo>
                    <a:pt x="87" y="141"/>
                  </a:lnTo>
                  <a:lnTo>
                    <a:pt x="103" y="158"/>
                  </a:lnTo>
                  <a:lnTo>
                    <a:pt x="126" y="179"/>
                  </a:lnTo>
                  <a:lnTo>
                    <a:pt x="135" y="186"/>
                  </a:lnTo>
                  <a:lnTo>
                    <a:pt x="149" y="201"/>
                  </a:lnTo>
                  <a:lnTo>
                    <a:pt x="161" y="212"/>
                  </a:lnTo>
                  <a:lnTo>
                    <a:pt x="175" y="227"/>
                  </a:lnTo>
                  <a:lnTo>
                    <a:pt x="187" y="238"/>
                  </a:lnTo>
                  <a:lnTo>
                    <a:pt x="201" y="253"/>
                  </a:lnTo>
                  <a:lnTo>
                    <a:pt x="212" y="264"/>
                  </a:lnTo>
                  <a:lnTo>
                    <a:pt x="227" y="278"/>
                  </a:lnTo>
                  <a:lnTo>
                    <a:pt x="241" y="293"/>
                  </a:lnTo>
                  <a:lnTo>
                    <a:pt x="256" y="308"/>
                  </a:lnTo>
                  <a:lnTo>
                    <a:pt x="271" y="324"/>
                  </a:lnTo>
                  <a:lnTo>
                    <a:pt x="287" y="341"/>
                  </a:lnTo>
                  <a:lnTo>
                    <a:pt x="299" y="356"/>
                  </a:lnTo>
                  <a:lnTo>
                    <a:pt x="313" y="374"/>
                  </a:lnTo>
                  <a:lnTo>
                    <a:pt x="328" y="391"/>
                  </a:lnTo>
                  <a:lnTo>
                    <a:pt x="345" y="407"/>
                  </a:lnTo>
                  <a:lnTo>
                    <a:pt x="356" y="425"/>
                  </a:lnTo>
                  <a:lnTo>
                    <a:pt x="370" y="442"/>
                  </a:lnTo>
                  <a:lnTo>
                    <a:pt x="385" y="460"/>
                  </a:lnTo>
                  <a:lnTo>
                    <a:pt x="402" y="479"/>
                  </a:lnTo>
                  <a:lnTo>
                    <a:pt x="414" y="497"/>
                  </a:lnTo>
                  <a:lnTo>
                    <a:pt x="425" y="517"/>
                  </a:lnTo>
                  <a:lnTo>
                    <a:pt x="440" y="537"/>
                  </a:lnTo>
                  <a:lnTo>
                    <a:pt x="455" y="554"/>
                  </a:lnTo>
                  <a:lnTo>
                    <a:pt x="466" y="575"/>
                  </a:lnTo>
                  <a:lnTo>
                    <a:pt x="479" y="598"/>
                  </a:lnTo>
                  <a:lnTo>
                    <a:pt x="494" y="617"/>
                  </a:lnTo>
                  <a:lnTo>
                    <a:pt x="508" y="641"/>
                  </a:lnTo>
                  <a:lnTo>
                    <a:pt x="520" y="661"/>
                  </a:lnTo>
                  <a:lnTo>
                    <a:pt x="532" y="683"/>
                  </a:lnTo>
                  <a:lnTo>
                    <a:pt x="543" y="704"/>
                  </a:lnTo>
                  <a:lnTo>
                    <a:pt x="558" y="727"/>
                  </a:lnTo>
                  <a:lnTo>
                    <a:pt x="566" y="747"/>
                  </a:lnTo>
                  <a:lnTo>
                    <a:pt x="578" y="773"/>
                  </a:lnTo>
                  <a:lnTo>
                    <a:pt x="589" y="793"/>
                  </a:lnTo>
                  <a:lnTo>
                    <a:pt x="600" y="819"/>
                  </a:lnTo>
                  <a:lnTo>
                    <a:pt x="609" y="842"/>
                  </a:lnTo>
                  <a:lnTo>
                    <a:pt x="617" y="862"/>
                  </a:lnTo>
                  <a:lnTo>
                    <a:pt x="626" y="885"/>
                  </a:lnTo>
                  <a:lnTo>
                    <a:pt x="635" y="911"/>
                  </a:lnTo>
                  <a:lnTo>
                    <a:pt x="641" y="933"/>
                  </a:lnTo>
                  <a:lnTo>
                    <a:pt x="650" y="959"/>
                  </a:lnTo>
                  <a:lnTo>
                    <a:pt x="655" y="985"/>
                  </a:lnTo>
                  <a:lnTo>
                    <a:pt x="663" y="1011"/>
                  </a:lnTo>
                  <a:lnTo>
                    <a:pt x="667" y="1034"/>
                  </a:lnTo>
                  <a:lnTo>
                    <a:pt x="670" y="1057"/>
                  </a:lnTo>
                  <a:lnTo>
                    <a:pt x="672" y="1080"/>
                  </a:lnTo>
                  <a:lnTo>
                    <a:pt x="678" y="1106"/>
                  </a:lnTo>
                  <a:lnTo>
                    <a:pt x="678" y="1129"/>
                  </a:lnTo>
                  <a:lnTo>
                    <a:pt x="683" y="1152"/>
                  </a:lnTo>
                  <a:lnTo>
                    <a:pt x="683" y="1175"/>
                  </a:lnTo>
                  <a:lnTo>
                    <a:pt x="690" y="1204"/>
                  </a:lnTo>
                  <a:lnTo>
                    <a:pt x="690" y="1224"/>
                  </a:lnTo>
                  <a:lnTo>
                    <a:pt x="692" y="1246"/>
                  </a:lnTo>
                  <a:lnTo>
                    <a:pt x="696" y="1270"/>
                  </a:lnTo>
                  <a:lnTo>
                    <a:pt x="698" y="1296"/>
                  </a:lnTo>
                  <a:lnTo>
                    <a:pt x="698" y="1318"/>
                  </a:lnTo>
                  <a:lnTo>
                    <a:pt x="698" y="1342"/>
                  </a:lnTo>
                  <a:lnTo>
                    <a:pt x="698" y="1364"/>
                  </a:lnTo>
                  <a:lnTo>
                    <a:pt x="701" y="1391"/>
                  </a:lnTo>
                  <a:lnTo>
                    <a:pt x="698" y="1410"/>
                  </a:lnTo>
                  <a:lnTo>
                    <a:pt x="698" y="1430"/>
                  </a:lnTo>
                  <a:lnTo>
                    <a:pt x="698" y="1454"/>
                  </a:lnTo>
                  <a:lnTo>
                    <a:pt x="698" y="1474"/>
                  </a:lnTo>
                  <a:lnTo>
                    <a:pt x="696" y="1494"/>
                  </a:lnTo>
                  <a:lnTo>
                    <a:pt x="696" y="1520"/>
                  </a:lnTo>
                  <a:lnTo>
                    <a:pt x="696" y="1540"/>
                  </a:lnTo>
                  <a:lnTo>
                    <a:pt x="696" y="1563"/>
                  </a:lnTo>
                  <a:lnTo>
                    <a:pt x="692" y="1581"/>
                  </a:lnTo>
                  <a:lnTo>
                    <a:pt x="692" y="1603"/>
                  </a:lnTo>
                  <a:lnTo>
                    <a:pt x="690" y="1620"/>
                  </a:lnTo>
                  <a:lnTo>
                    <a:pt x="690" y="1643"/>
                  </a:lnTo>
                  <a:lnTo>
                    <a:pt x="687" y="1660"/>
                  </a:lnTo>
                  <a:lnTo>
                    <a:pt x="687" y="1684"/>
                  </a:lnTo>
                  <a:lnTo>
                    <a:pt x="683" y="1701"/>
                  </a:lnTo>
                  <a:lnTo>
                    <a:pt x="683" y="1721"/>
                  </a:lnTo>
                  <a:lnTo>
                    <a:pt x="678" y="1741"/>
                  </a:lnTo>
                  <a:lnTo>
                    <a:pt x="676" y="1758"/>
                  </a:lnTo>
                  <a:lnTo>
                    <a:pt x="672" y="1772"/>
                  </a:lnTo>
                  <a:lnTo>
                    <a:pt x="670" y="1789"/>
                  </a:lnTo>
                  <a:lnTo>
                    <a:pt x="667" y="1807"/>
                  </a:lnTo>
                  <a:lnTo>
                    <a:pt x="663" y="1824"/>
                  </a:lnTo>
                  <a:lnTo>
                    <a:pt x="661" y="1839"/>
                  </a:lnTo>
                  <a:lnTo>
                    <a:pt x="661" y="1855"/>
                  </a:lnTo>
                  <a:lnTo>
                    <a:pt x="652" y="1888"/>
                  </a:lnTo>
                  <a:lnTo>
                    <a:pt x="646" y="1919"/>
                  </a:lnTo>
                  <a:lnTo>
                    <a:pt x="641" y="1945"/>
                  </a:lnTo>
                  <a:lnTo>
                    <a:pt x="637" y="1971"/>
                  </a:lnTo>
                  <a:lnTo>
                    <a:pt x="632" y="1988"/>
                  </a:lnTo>
                  <a:lnTo>
                    <a:pt x="630" y="2008"/>
                  </a:lnTo>
                  <a:lnTo>
                    <a:pt x="624" y="2026"/>
                  </a:lnTo>
                  <a:lnTo>
                    <a:pt x="621" y="2046"/>
                  </a:lnTo>
                  <a:lnTo>
                    <a:pt x="612" y="2072"/>
                  </a:lnTo>
                  <a:lnTo>
                    <a:pt x="612" y="2089"/>
                  </a:lnTo>
                  <a:lnTo>
                    <a:pt x="604" y="2103"/>
                  </a:lnTo>
                  <a:lnTo>
                    <a:pt x="598" y="2114"/>
                  </a:lnTo>
                  <a:lnTo>
                    <a:pt x="589" y="2123"/>
                  </a:lnTo>
                  <a:lnTo>
                    <a:pt x="589" y="2131"/>
                  </a:lnTo>
                  <a:lnTo>
                    <a:pt x="589" y="2144"/>
                  </a:lnTo>
                  <a:lnTo>
                    <a:pt x="591" y="2152"/>
                  </a:lnTo>
                  <a:lnTo>
                    <a:pt x="598" y="2157"/>
                  </a:lnTo>
                  <a:lnTo>
                    <a:pt x="612" y="2172"/>
                  </a:lnTo>
                  <a:lnTo>
                    <a:pt x="621" y="2183"/>
                  </a:lnTo>
                  <a:lnTo>
                    <a:pt x="626" y="2198"/>
                  </a:lnTo>
                  <a:lnTo>
                    <a:pt x="626" y="2210"/>
                  </a:lnTo>
                  <a:lnTo>
                    <a:pt x="626" y="2223"/>
                  </a:lnTo>
                  <a:lnTo>
                    <a:pt x="617" y="2236"/>
                  </a:lnTo>
                  <a:lnTo>
                    <a:pt x="606" y="2244"/>
                  </a:lnTo>
                  <a:lnTo>
                    <a:pt x="589" y="2247"/>
                  </a:lnTo>
                  <a:lnTo>
                    <a:pt x="569" y="2249"/>
                  </a:lnTo>
                  <a:lnTo>
                    <a:pt x="543" y="2247"/>
                  </a:lnTo>
                  <a:lnTo>
                    <a:pt x="520" y="2247"/>
                  </a:lnTo>
                  <a:lnTo>
                    <a:pt x="494" y="2247"/>
                  </a:lnTo>
                  <a:lnTo>
                    <a:pt x="477" y="2249"/>
                  </a:lnTo>
                  <a:lnTo>
                    <a:pt x="457" y="2249"/>
                  </a:lnTo>
                  <a:lnTo>
                    <a:pt x="442" y="2249"/>
                  </a:lnTo>
                  <a:lnTo>
                    <a:pt x="431" y="2256"/>
                  </a:lnTo>
                  <a:lnTo>
                    <a:pt x="431" y="2258"/>
                  </a:lnTo>
                  <a:lnTo>
                    <a:pt x="341" y="2335"/>
                  </a:lnTo>
                  <a:lnTo>
                    <a:pt x="538" y="2459"/>
                  </a:lnTo>
                  <a:lnTo>
                    <a:pt x="540" y="2451"/>
                  </a:lnTo>
                  <a:lnTo>
                    <a:pt x="552" y="2427"/>
                  </a:lnTo>
                  <a:lnTo>
                    <a:pt x="560" y="2407"/>
                  </a:lnTo>
                  <a:lnTo>
                    <a:pt x="569" y="2387"/>
                  </a:lnTo>
                  <a:lnTo>
                    <a:pt x="580" y="2361"/>
                  </a:lnTo>
                  <a:lnTo>
                    <a:pt x="598" y="2339"/>
                  </a:lnTo>
                  <a:lnTo>
                    <a:pt x="604" y="2321"/>
                  </a:lnTo>
                  <a:lnTo>
                    <a:pt x="609" y="2302"/>
                  </a:lnTo>
                  <a:lnTo>
                    <a:pt x="615" y="2287"/>
                  </a:lnTo>
                  <a:lnTo>
                    <a:pt x="624" y="2275"/>
                  </a:lnTo>
                  <a:lnTo>
                    <a:pt x="630" y="2256"/>
                  </a:lnTo>
                  <a:lnTo>
                    <a:pt x="637" y="2238"/>
                  </a:lnTo>
                  <a:lnTo>
                    <a:pt x="646" y="2218"/>
                  </a:lnTo>
                  <a:lnTo>
                    <a:pt x="655" y="2198"/>
                  </a:lnTo>
                  <a:lnTo>
                    <a:pt x="661" y="2177"/>
                  </a:lnTo>
                  <a:lnTo>
                    <a:pt x="670" y="2157"/>
                  </a:lnTo>
                  <a:lnTo>
                    <a:pt x="678" y="2131"/>
                  </a:lnTo>
                  <a:lnTo>
                    <a:pt x="687" y="2114"/>
                  </a:lnTo>
                  <a:lnTo>
                    <a:pt x="692" y="2089"/>
                  </a:lnTo>
                  <a:lnTo>
                    <a:pt x="701" y="2063"/>
                  </a:lnTo>
                  <a:lnTo>
                    <a:pt x="707" y="2043"/>
                  </a:lnTo>
                  <a:lnTo>
                    <a:pt x="716" y="2019"/>
                  </a:lnTo>
                  <a:lnTo>
                    <a:pt x="721" y="1993"/>
                  </a:lnTo>
                  <a:lnTo>
                    <a:pt x="727" y="1968"/>
                  </a:lnTo>
                  <a:lnTo>
                    <a:pt x="733" y="1942"/>
                  </a:lnTo>
                  <a:lnTo>
                    <a:pt x="742" y="1916"/>
                  </a:lnTo>
                  <a:lnTo>
                    <a:pt x="747" y="1888"/>
                  </a:lnTo>
                  <a:lnTo>
                    <a:pt x="755" y="1855"/>
                  </a:lnTo>
                  <a:lnTo>
                    <a:pt x="762" y="1827"/>
                  </a:lnTo>
                  <a:lnTo>
                    <a:pt x="770" y="1802"/>
                  </a:lnTo>
                  <a:lnTo>
                    <a:pt x="773" y="1772"/>
                  </a:lnTo>
                  <a:lnTo>
                    <a:pt x="779" y="1743"/>
                  </a:lnTo>
                  <a:lnTo>
                    <a:pt x="784" y="1710"/>
                  </a:lnTo>
                  <a:lnTo>
                    <a:pt x="790" y="1684"/>
                  </a:lnTo>
                  <a:lnTo>
                    <a:pt x="793" y="1655"/>
                  </a:lnTo>
                  <a:lnTo>
                    <a:pt x="799" y="1620"/>
                  </a:lnTo>
                  <a:lnTo>
                    <a:pt x="801" y="1588"/>
                  </a:lnTo>
                  <a:lnTo>
                    <a:pt x="808" y="1560"/>
                  </a:lnTo>
                  <a:lnTo>
                    <a:pt x="808" y="1526"/>
                  </a:lnTo>
                  <a:lnTo>
                    <a:pt x="810" y="1494"/>
                  </a:lnTo>
                  <a:lnTo>
                    <a:pt x="810" y="1459"/>
                  </a:lnTo>
                  <a:lnTo>
                    <a:pt x="813" y="1428"/>
                  </a:lnTo>
                  <a:lnTo>
                    <a:pt x="813" y="1397"/>
                  </a:lnTo>
                  <a:lnTo>
                    <a:pt x="813" y="1362"/>
                  </a:lnTo>
                  <a:lnTo>
                    <a:pt x="813" y="1327"/>
                  </a:lnTo>
                  <a:lnTo>
                    <a:pt x="813" y="1296"/>
                  </a:lnTo>
                  <a:lnTo>
                    <a:pt x="808" y="1259"/>
                  </a:lnTo>
                  <a:lnTo>
                    <a:pt x="805" y="1224"/>
                  </a:lnTo>
                  <a:lnTo>
                    <a:pt x="801" y="1189"/>
                  </a:lnTo>
                  <a:lnTo>
                    <a:pt x="799" y="1154"/>
                  </a:lnTo>
                  <a:lnTo>
                    <a:pt x="793" y="1123"/>
                  </a:lnTo>
                  <a:lnTo>
                    <a:pt x="790" y="1088"/>
                  </a:lnTo>
                  <a:lnTo>
                    <a:pt x="784" y="1055"/>
                  </a:lnTo>
                  <a:lnTo>
                    <a:pt x="779" y="1020"/>
                  </a:lnTo>
                  <a:lnTo>
                    <a:pt x="767" y="983"/>
                  </a:lnTo>
                  <a:lnTo>
                    <a:pt x="759" y="948"/>
                  </a:lnTo>
                  <a:lnTo>
                    <a:pt x="750" y="913"/>
                  </a:lnTo>
                  <a:lnTo>
                    <a:pt x="742" y="882"/>
                  </a:lnTo>
                  <a:lnTo>
                    <a:pt x="729" y="847"/>
                  </a:lnTo>
                  <a:lnTo>
                    <a:pt x="718" y="819"/>
                  </a:lnTo>
                  <a:lnTo>
                    <a:pt x="707" y="788"/>
                  </a:lnTo>
                  <a:lnTo>
                    <a:pt x="701" y="758"/>
                  </a:lnTo>
                  <a:lnTo>
                    <a:pt x="687" y="727"/>
                  </a:lnTo>
                  <a:lnTo>
                    <a:pt x="676" y="698"/>
                  </a:lnTo>
                  <a:lnTo>
                    <a:pt x="661" y="670"/>
                  </a:lnTo>
                  <a:lnTo>
                    <a:pt x="650" y="643"/>
                  </a:lnTo>
                  <a:lnTo>
                    <a:pt x="632" y="615"/>
                  </a:lnTo>
                  <a:lnTo>
                    <a:pt x="621" y="589"/>
                  </a:lnTo>
                  <a:lnTo>
                    <a:pt x="604" y="563"/>
                  </a:lnTo>
                  <a:lnTo>
                    <a:pt x="591" y="543"/>
                  </a:lnTo>
                  <a:lnTo>
                    <a:pt x="575" y="517"/>
                  </a:lnTo>
                  <a:lnTo>
                    <a:pt x="560" y="492"/>
                  </a:lnTo>
                  <a:lnTo>
                    <a:pt x="543" y="468"/>
                  </a:lnTo>
                  <a:lnTo>
                    <a:pt x="529" y="448"/>
                  </a:lnTo>
                  <a:lnTo>
                    <a:pt x="512" y="422"/>
                  </a:lnTo>
                  <a:lnTo>
                    <a:pt x="497" y="402"/>
                  </a:lnTo>
                  <a:lnTo>
                    <a:pt x="479" y="382"/>
                  </a:lnTo>
                  <a:lnTo>
                    <a:pt x="466" y="365"/>
                  </a:lnTo>
                  <a:lnTo>
                    <a:pt x="448" y="345"/>
                  </a:lnTo>
                  <a:lnTo>
                    <a:pt x="431" y="324"/>
                  </a:lnTo>
                  <a:lnTo>
                    <a:pt x="416" y="308"/>
                  </a:lnTo>
                  <a:lnTo>
                    <a:pt x="402" y="291"/>
                  </a:lnTo>
                  <a:lnTo>
                    <a:pt x="385" y="273"/>
                  </a:lnTo>
                  <a:lnTo>
                    <a:pt x="370" y="258"/>
                  </a:lnTo>
                  <a:lnTo>
                    <a:pt x="356" y="245"/>
                  </a:lnTo>
                  <a:lnTo>
                    <a:pt x="341" y="230"/>
                  </a:lnTo>
                  <a:lnTo>
                    <a:pt x="324" y="212"/>
                  </a:lnTo>
                  <a:lnTo>
                    <a:pt x="308" y="195"/>
                  </a:lnTo>
                  <a:lnTo>
                    <a:pt x="291" y="181"/>
                  </a:lnTo>
                  <a:lnTo>
                    <a:pt x="276" y="170"/>
                  </a:lnTo>
                  <a:lnTo>
                    <a:pt x="258" y="155"/>
                  </a:lnTo>
                  <a:lnTo>
                    <a:pt x="245" y="144"/>
                  </a:lnTo>
                  <a:lnTo>
                    <a:pt x="230" y="133"/>
                  </a:lnTo>
                  <a:lnTo>
                    <a:pt x="218" y="124"/>
                  </a:lnTo>
                  <a:lnTo>
                    <a:pt x="201" y="109"/>
                  </a:lnTo>
                  <a:lnTo>
                    <a:pt x="190" y="98"/>
                  </a:lnTo>
                  <a:lnTo>
                    <a:pt x="175" y="89"/>
                  </a:lnTo>
                  <a:lnTo>
                    <a:pt x="164" y="80"/>
                  </a:lnTo>
                  <a:lnTo>
                    <a:pt x="138" y="63"/>
                  </a:lnTo>
                  <a:lnTo>
                    <a:pt x="120" y="52"/>
                  </a:lnTo>
                  <a:lnTo>
                    <a:pt x="98" y="34"/>
                  </a:lnTo>
                  <a:lnTo>
                    <a:pt x="80" y="26"/>
                  </a:lnTo>
                  <a:lnTo>
                    <a:pt x="63" y="17"/>
                  </a:lnTo>
                  <a:lnTo>
                    <a:pt x="52" y="11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3E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3" name="Freeform 106"/>
            <p:cNvSpPr>
              <a:spLocks/>
            </p:cNvSpPr>
            <p:nvPr/>
          </p:nvSpPr>
          <p:spPr bwMode="auto">
            <a:xfrm>
              <a:off x="5797527" y="2786043"/>
              <a:ext cx="865188" cy="450850"/>
            </a:xfrm>
            <a:custGeom>
              <a:avLst/>
              <a:gdLst>
                <a:gd name="T0" fmla="*/ 2147483647 w 1636"/>
                <a:gd name="T1" fmla="*/ 2147483647 h 850"/>
                <a:gd name="T2" fmla="*/ 2147483647 w 1636"/>
                <a:gd name="T3" fmla="*/ 2147483647 h 850"/>
                <a:gd name="T4" fmla="*/ 2147483647 w 1636"/>
                <a:gd name="T5" fmla="*/ 2147483647 h 850"/>
                <a:gd name="T6" fmla="*/ 2147483647 w 1636"/>
                <a:gd name="T7" fmla="*/ 2147483647 h 850"/>
                <a:gd name="T8" fmla="*/ 2147483647 w 1636"/>
                <a:gd name="T9" fmla="*/ 2147483647 h 850"/>
                <a:gd name="T10" fmla="*/ 2147483647 w 1636"/>
                <a:gd name="T11" fmla="*/ 2147483647 h 850"/>
                <a:gd name="T12" fmla="*/ 2147483647 w 1636"/>
                <a:gd name="T13" fmla="*/ 2147483647 h 850"/>
                <a:gd name="T14" fmla="*/ 2147483647 w 1636"/>
                <a:gd name="T15" fmla="*/ 2147483647 h 850"/>
                <a:gd name="T16" fmla="*/ 2147483647 w 1636"/>
                <a:gd name="T17" fmla="*/ 2147483647 h 850"/>
                <a:gd name="T18" fmla="*/ 2147483647 w 1636"/>
                <a:gd name="T19" fmla="*/ 2147483647 h 850"/>
                <a:gd name="T20" fmla="*/ 2147483647 w 1636"/>
                <a:gd name="T21" fmla="*/ 2147483647 h 850"/>
                <a:gd name="T22" fmla="*/ 2147483647 w 1636"/>
                <a:gd name="T23" fmla="*/ 2147483647 h 850"/>
                <a:gd name="T24" fmla="*/ 2147483647 w 1636"/>
                <a:gd name="T25" fmla="*/ 2147483647 h 850"/>
                <a:gd name="T26" fmla="*/ 2147483647 w 1636"/>
                <a:gd name="T27" fmla="*/ 2147483647 h 850"/>
                <a:gd name="T28" fmla="*/ 2147483647 w 1636"/>
                <a:gd name="T29" fmla="*/ 2147483647 h 850"/>
                <a:gd name="T30" fmla="*/ 2147483647 w 1636"/>
                <a:gd name="T31" fmla="*/ 2147483647 h 850"/>
                <a:gd name="T32" fmla="*/ 2147483647 w 1636"/>
                <a:gd name="T33" fmla="*/ 2147483647 h 850"/>
                <a:gd name="T34" fmla="*/ 2147483647 w 1636"/>
                <a:gd name="T35" fmla="*/ 2147483647 h 850"/>
                <a:gd name="T36" fmla="*/ 2147483647 w 1636"/>
                <a:gd name="T37" fmla="*/ 2147483647 h 850"/>
                <a:gd name="T38" fmla="*/ 2147483647 w 1636"/>
                <a:gd name="T39" fmla="*/ 2147483647 h 850"/>
                <a:gd name="T40" fmla="*/ 2147483647 w 1636"/>
                <a:gd name="T41" fmla="*/ 2147483647 h 850"/>
                <a:gd name="T42" fmla="*/ 2147483647 w 1636"/>
                <a:gd name="T43" fmla="*/ 2147483647 h 850"/>
                <a:gd name="T44" fmla="*/ 2147483647 w 1636"/>
                <a:gd name="T45" fmla="*/ 2147483647 h 850"/>
                <a:gd name="T46" fmla="*/ 2147483647 w 1636"/>
                <a:gd name="T47" fmla="*/ 2147483647 h 850"/>
                <a:gd name="T48" fmla="*/ 2147483647 w 1636"/>
                <a:gd name="T49" fmla="*/ 2147483647 h 850"/>
                <a:gd name="T50" fmla="*/ 2147483647 w 1636"/>
                <a:gd name="T51" fmla="*/ 2147483647 h 850"/>
                <a:gd name="T52" fmla="*/ 2147483647 w 1636"/>
                <a:gd name="T53" fmla="*/ 2147483647 h 850"/>
                <a:gd name="T54" fmla="*/ 2147483647 w 1636"/>
                <a:gd name="T55" fmla="*/ 2147483647 h 850"/>
                <a:gd name="T56" fmla="*/ 2147483647 w 1636"/>
                <a:gd name="T57" fmla="*/ 2147483647 h 850"/>
                <a:gd name="T58" fmla="*/ 2147483647 w 1636"/>
                <a:gd name="T59" fmla="*/ 2147483647 h 850"/>
                <a:gd name="T60" fmla="*/ 2147483647 w 1636"/>
                <a:gd name="T61" fmla="*/ 2147483647 h 850"/>
                <a:gd name="T62" fmla="*/ 2147483647 w 1636"/>
                <a:gd name="T63" fmla="*/ 2147483647 h 850"/>
                <a:gd name="T64" fmla="*/ 2147483647 w 1636"/>
                <a:gd name="T65" fmla="*/ 2147483647 h 850"/>
                <a:gd name="T66" fmla="*/ 2147483647 w 1636"/>
                <a:gd name="T67" fmla="*/ 2147483647 h 850"/>
                <a:gd name="T68" fmla="*/ 2147483647 w 1636"/>
                <a:gd name="T69" fmla="*/ 2147483647 h 850"/>
                <a:gd name="T70" fmla="*/ 2147483647 w 1636"/>
                <a:gd name="T71" fmla="*/ 2147483647 h 850"/>
                <a:gd name="T72" fmla="*/ 2147483647 w 1636"/>
                <a:gd name="T73" fmla="*/ 2147483647 h 850"/>
                <a:gd name="T74" fmla="*/ 2147483647 w 1636"/>
                <a:gd name="T75" fmla="*/ 2147483647 h 850"/>
                <a:gd name="T76" fmla="*/ 2147483647 w 1636"/>
                <a:gd name="T77" fmla="*/ 2147483647 h 850"/>
                <a:gd name="T78" fmla="*/ 2147483647 w 1636"/>
                <a:gd name="T79" fmla="*/ 2147483647 h 850"/>
                <a:gd name="T80" fmla="*/ 2147483647 w 1636"/>
                <a:gd name="T81" fmla="*/ 2147483647 h 850"/>
                <a:gd name="T82" fmla="*/ 2147483647 w 1636"/>
                <a:gd name="T83" fmla="*/ 2147483647 h 850"/>
                <a:gd name="T84" fmla="*/ 2147483647 w 1636"/>
                <a:gd name="T85" fmla="*/ 2147483647 h 850"/>
                <a:gd name="T86" fmla="*/ 2147483647 w 1636"/>
                <a:gd name="T87" fmla="*/ 2147483647 h 850"/>
                <a:gd name="T88" fmla="*/ 2147483647 w 1636"/>
                <a:gd name="T89" fmla="*/ 2147483647 h 850"/>
                <a:gd name="T90" fmla="*/ 2147483647 w 1636"/>
                <a:gd name="T91" fmla="*/ 2147483647 h 850"/>
                <a:gd name="T92" fmla="*/ 2147483647 w 1636"/>
                <a:gd name="T93" fmla="*/ 2147483647 h 850"/>
                <a:gd name="T94" fmla="*/ 2147483647 w 1636"/>
                <a:gd name="T95" fmla="*/ 2147483647 h 850"/>
                <a:gd name="T96" fmla="*/ 2147483647 w 1636"/>
                <a:gd name="T97" fmla="*/ 2147483647 h 8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36"/>
                <a:gd name="T148" fmla="*/ 0 h 850"/>
                <a:gd name="T149" fmla="*/ 1636 w 1636"/>
                <a:gd name="T150" fmla="*/ 850 h 85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36" h="850">
                  <a:moveTo>
                    <a:pt x="1518" y="0"/>
                  </a:moveTo>
                  <a:lnTo>
                    <a:pt x="1511" y="0"/>
                  </a:lnTo>
                  <a:lnTo>
                    <a:pt x="1507" y="6"/>
                  </a:lnTo>
                  <a:lnTo>
                    <a:pt x="1495" y="15"/>
                  </a:lnTo>
                  <a:lnTo>
                    <a:pt x="1483" y="33"/>
                  </a:lnTo>
                  <a:lnTo>
                    <a:pt x="1480" y="35"/>
                  </a:lnTo>
                  <a:lnTo>
                    <a:pt x="1489" y="46"/>
                  </a:lnTo>
                  <a:lnTo>
                    <a:pt x="1495" y="61"/>
                  </a:lnTo>
                  <a:lnTo>
                    <a:pt x="1507" y="81"/>
                  </a:lnTo>
                  <a:lnTo>
                    <a:pt x="1515" y="96"/>
                  </a:lnTo>
                  <a:lnTo>
                    <a:pt x="1524" y="112"/>
                  </a:lnTo>
                  <a:lnTo>
                    <a:pt x="1529" y="125"/>
                  </a:lnTo>
                  <a:lnTo>
                    <a:pt x="1533" y="129"/>
                  </a:lnTo>
                  <a:lnTo>
                    <a:pt x="1520" y="138"/>
                  </a:lnTo>
                  <a:lnTo>
                    <a:pt x="1509" y="147"/>
                  </a:lnTo>
                  <a:lnTo>
                    <a:pt x="1498" y="158"/>
                  </a:lnTo>
                  <a:lnTo>
                    <a:pt x="1487" y="173"/>
                  </a:lnTo>
                  <a:lnTo>
                    <a:pt x="1472" y="184"/>
                  </a:lnTo>
                  <a:lnTo>
                    <a:pt x="1457" y="199"/>
                  </a:lnTo>
                  <a:lnTo>
                    <a:pt x="1443" y="213"/>
                  </a:lnTo>
                  <a:lnTo>
                    <a:pt x="1432" y="230"/>
                  </a:lnTo>
                  <a:lnTo>
                    <a:pt x="1411" y="245"/>
                  </a:lnTo>
                  <a:lnTo>
                    <a:pt x="1395" y="259"/>
                  </a:lnTo>
                  <a:lnTo>
                    <a:pt x="1377" y="276"/>
                  </a:lnTo>
                  <a:lnTo>
                    <a:pt x="1360" y="294"/>
                  </a:lnTo>
                  <a:lnTo>
                    <a:pt x="1342" y="311"/>
                  </a:lnTo>
                  <a:lnTo>
                    <a:pt x="1325" y="328"/>
                  </a:lnTo>
                  <a:lnTo>
                    <a:pt x="1305" y="346"/>
                  </a:lnTo>
                  <a:lnTo>
                    <a:pt x="1285" y="366"/>
                  </a:lnTo>
                  <a:lnTo>
                    <a:pt x="1262" y="383"/>
                  </a:lnTo>
                  <a:lnTo>
                    <a:pt x="1239" y="400"/>
                  </a:lnTo>
                  <a:lnTo>
                    <a:pt x="1216" y="414"/>
                  </a:lnTo>
                  <a:lnTo>
                    <a:pt x="1193" y="432"/>
                  </a:lnTo>
                  <a:lnTo>
                    <a:pt x="1167" y="449"/>
                  </a:lnTo>
                  <a:lnTo>
                    <a:pt x="1144" y="466"/>
                  </a:lnTo>
                  <a:lnTo>
                    <a:pt x="1119" y="484"/>
                  </a:lnTo>
                  <a:lnTo>
                    <a:pt x="1095" y="500"/>
                  </a:lnTo>
                  <a:lnTo>
                    <a:pt x="1081" y="506"/>
                  </a:lnTo>
                  <a:lnTo>
                    <a:pt x="1067" y="515"/>
                  </a:lnTo>
                  <a:lnTo>
                    <a:pt x="1055" y="523"/>
                  </a:lnTo>
                  <a:lnTo>
                    <a:pt x="1044" y="532"/>
                  </a:lnTo>
                  <a:lnTo>
                    <a:pt x="1018" y="550"/>
                  </a:lnTo>
                  <a:lnTo>
                    <a:pt x="992" y="567"/>
                  </a:lnTo>
                  <a:lnTo>
                    <a:pt x="977" y="572"/>
                  </a:lnTo>
                  <a:lnTo>
                    <a:pt x="963" y="581"/>
                  </a:lnTo>
                  <a:lnTo>
                    <a:pt x="948" y="587"/>
                  </a:lnTo>
                  <a:lnTo>
                    <a:pt x="937" y="596"/>
                  </a:lnTo>
                  <a:lnTo>
                    <a:pt x="922" y="601"/>
                  </a:lnTo>
                  <a:lnTo>
                    <a:pt x="909" y="609"/>
                  </a:lnTo>
                  <a:lnTo>
                    <a:pt x="894" y="615"/>
                  </a:lnTo>
                  <a:lnTo>
                    <a:pt x="883" y="624"/>
                  </a:lnTo>
                  <a:lnTo>
                    <a:pt x="863" y="629"/>
                  </a:lnTo>
                  <a:lnTo>
                    <a:pt x="843" y="635"/>
                  </a:lnTo>
                  <a:lnTo>
                    <a:pt x="823" y="642"/>
                  </a:lnTo>
                  <a:lnTo>
                    <a:pt x="805" y="650"/>
                  </a:lnTo>
                  <a:lnTo>
                    <a:pt x="786" y="655"/>
                  </a:lnTo>
                  <a:lnTo>
                    <a:pt x="771" y="664"/>
                  </a:lnTo>
                  <a:lnTo>
                    <a:pt x="751" y="670"/>
                  </a:lnTo>
                  <a:lnTo>
                    <a:pt x="733" y="679"/>
                  </a:lnTo>
                  <a:lnTo>
                    <a:pt x="714" y="681"/>
                  </a:lnTo>
                  <a:lnTo>
                    <a:pt x="694" y="688"/>
                  </a:lnTo>
                  <a:lnTo>
                    <a:pt x="676" y="690"/>
                  </a:lnTo>
                  <a:lnTo>
                    <a:pt x="659" y="696"/>
                  </a:lnTo>
                  <a:lnTo>
                    <a:pt x="639" y="699"/>
                  </a:lnTo>
                  <a:lnTo>
                    <a:pt x="618" y="701"/>
                  </a:lnTo>
                  <a:lnTo>
                    <a:pt x="602" y="707"/>
                  </a:lnTo>
                  <a:lnTo>
                    <a:pt x="584" y="712"/>
                  </a:lnTo>
                  <a:lnTo>
                    <a:pt x="564" y="712"/>
                  </a:lnTo>
                  <a:lnTo>
                    <a:pt x="543" y="719"/>
                  </a:lnTo>
                  <a:lnTo>
                    <a:pt x="523" y="719"/>
                  </a:lnTo>
                  <a:lnTo>
                    <a:pt x="506" y="725"/>
                  </a:lnTo>
                  <a:lnTo>
                    <a:pt x="489" y="725"/>
                  </a:lnTo>
                  <a:lnTo>
                    <a:pt x="472" y="730"/>
                  </a:lnTo>
                  <a:lnTo>
                    <a:pt x="455" y="730"/>
                  </a:lnTo>
                  <a:lnTo>
                    <a:pt x="438" y="736"/>
                  </a:lnTo>
                  <a:lnTo>
                    <a:pt x="420" y="736"/>
                  </a:lnTo>
                  <a:lnTo>
                    <a:pt x="403" y="739"/>
                  </a:lnTo>
                  <a:lnTo>
                    <a:pt x="385" y="739"/>
                  </a:lnTo>
                  <a:lnTo>
                    <a:pt x="368" y="742"/>
                  </a:lnTo>
                  <a:lnTo>
                    <a:pt x="351" y="742"/>
                  </a:lnTo>
                  <a:lnTo>
                    <a:pt x="334" y="745"/>
                  </a:lnTo>
                  <a:lnTo>
                    <a:pt x="317" y="747"/>
                  </a:lnTo>
                  <a:lnTo>
                    <a:pt x="302" y="751"/>
                  </a:lnTo>
                  <a:lnTo>
                    <a:pt x="285" y="751"/>
                  </a:lnTo>
                  <a:lnTo>
                    <a:pt x="267" y="751"/>
                  </a:lnTo>
                  <a:lnTo>
                    <a:pt x="254" y="751"/>
                  </a:lnTo>
                  <a:lnTo>
                    <a:pt x="239" y="751"/>
                  </a:lnTo>
                  <a:lnTo>
                    <a:pt x="210" y="751"/>
                  </a:lnTo>
                  <a:lnTo>
                    <a:pt x="184" y="753"/>
                  </a:lnTo>
                  <a:lnTo>
                    <a:pt x="159" y="753"/>
                  </a:lnTo>
                  <a:lnTo>
                    <a:pt x="133" y="753"/>
                  </a:lnTo>
                  <a:lnTo>
                    <a:pt x="109" y="753"/>
                  </a:lnTo>
                  <a:lnTo>
                    <a:pt x="92" y="756"/>
                  </a:lnTo>
                  <a:lnTo>
                    <a:pt x="72" y="753"/>
                  </a:lnTo>
                  <a:lnTo>
                    <a:pt x="58" y="753"/>
                  </a:lnTo>
                  <a:lnTo>
                    <a:pt x="41" y="753"/>
                  </a:lnTo>
                  <a:lnTo>
                    <a:pt x="35" y="753"/>
                  </a:lnTo>
                  <a:lnTo>
                    <a:pt x="15" y="753"/>
                  </a:lnTo>
                  <a:lnTo>
                    <a:pt x="12" y="753"/>
                  </a:lnTo>
                  <a:lnTo>
                    <a:pt x="6" y="765"/>
                  </a:lnTo>
                  <a:lnTo>
                    <a:pt x="6" y="793"/>
                  </a:lnTo>
                  <a:lnTo>
                    <a:pt x="0" y="808"/>
                  </a:lnTo>
                  <a:lnTo>
                    <a:pt x="0" y="822"/>
                  </a:lnTo>
                  <a:lnTo>
                    <a:pt x="6" y="830"/>
                  </a:lnTo>
                  <a:lnTo>
                    <a:pt x="12" y="839"/>
                  </a:lnTo>
                  <a:lnTo>
                    <a:pt x="15" y="839"/>
                  </a:lnTo>
                  <a:lnTo>
                    <a:pt x="26" y="839"/>
                  </a:lnTo>
                  <a:lnTo>
                    <a:pt x="44" y="842"/>
                  </a:lnTo>
                  <a:lnTo>
                    <a:pt x="67" y="845"/>
                  </a:lnTo>
                  <a:lnTo>
                    <a:pt x="90" y="845"/>
                  </a:lnTo>
                  <a:lnTo>
                    <a:pt x="118" y="845"/>
                  </a:lnTo>
                  <a:lnTo>
                    <a:pt x="133" y="845"/>
                  </a:lnTo>
                  <a:lnTo>
                    <a:pt x="147" y="848"/>
                  </a:lnTo>
                  <a:lnTo>
                    <a:pt x="164" y="848"/>
                  </a:lnTo>
                  <a:lnTo>
                    <a:pt x="182" y="850"/>
                  </a:lnTo>
                  <a:lnTo>
                    <a:pt x="196" y="848"/>
                  </a:lnTo>
                  <a:lnTo>
                    <a:pt x="210" y="848"/>
                  </a:lnTo>
                  <a:lnTo>
                    <a:pt x="225" y="848"/>
                  </a:lnTo>
                  <a:lnTo>
                    <a:pt x="242" y="848"/>
                  </a:lnTo>
                  <a:lnTo>
                    <a:pt x="256" y="848"/>
                  </a:lnTo>
                  <a:lnTo>
                    <a:pt x="273" y="848"/>
                  </a:lnTo>
                  <a:lnTo>
                    <a:pt x="288" y="848"/>
                  </a:lnTo>
                  <a:lnTo>
                    <a:pt x="306" y="848"/>
                  </a:lnTo>
                  <a:lnTo>
                    <a:pt x="331" y="845"/>
                  </a:lnTo>
                  <a:lnTo>
                    <a:pt x="359" y="845"/>
                  </a:lnTo>
                  <a:lnTo>
                    <a:pt x="385" y="842"/>
                  </a:lnTo>
                  <a:lnTo>
                    <a:pt x="409" y="839"/>
                  </a:lnTo>
                  <a:lnTo>
                    <a:pt x="426" y="830"/>
                  </a:lnTo>
                  <a:lnTo>
                    <a:pt x="446" y="822"/>
                  </a:lnTo>
                  <a:lnTo>
                    <a:pt x="466" y="813"/>
                  </a:lnTo>
                  <a:lnTo>
                    <a:pt x="492" y="804"/>
                  </a:lnTo>
                  <a:lnTo>
                    <a:pt x="512" y="793"/>
                  </a:lnTo>
                  <a:lnTo>
                    <a:pt x="538" y="785"/>
                  </a:lnTo>
                  <a:lnTo>
                    <a:pt x="564" y="773"/>
                  </a:lnTo>
                  <a:lnTo>
                    <a:pt x="589" y="765"/>
                  </a:lnTo>
                  <a:lnTo>
                    <a:pt x="610" y="753"/>
                  </a:lnTo>
                  <a:lnTo>
                    <a:pt x="633" y="745"/>
                  </a:lnTo>
                  <a:lnTo>
                    <a:pt x="653" y="736"/>
                  </a:lnTo>
                  <a:lnTo>
                    <a:pt x="676" y="730"/>
                  </a:lnTo>
                  <a:lnTo>
                    <a:pt x="694" y="721"/>
                  </a:lnTo>
                  <a:lnTo>
                    <a:pt x="710" y="721"/>
                  </a:lnTo>
                  <a:lnTo>
                    <a:pt x="725" y="719"/>
                  </a:lnTo>
                  <a:lnTo>
                    <a:pt x="736" y="721"/>
                  </a:lnTo>
                  <a:lnTo>
                    <a:pt x="751" y="721"/>
                  </a:lnTo>
                  <a:lnTo>
                    <a:pt x="762" y="730"/>
                  </a:lnTo>
                  <a:lnTo>
                    <a:pt x="773" y="736"/>
                  </a:lnTo>
                  <a:lnTo>
                    <a:pt x="786" y="742"/>
                  </a:lnTo>
                  <a:lnTo>
                    <a:pt x="793" y="742"/>
                  </a:lnTo>
                  <a:lnTo>
                    <a:pt x="810" y="742"/>
                  </a:lnTo>
                  <a:lnTo>
                    <a:pt x="828" y="734"/>
                  </a:lnTo>
                  <a:lnTo>
                    <a:pt x="856" y="725"/>
                  </a:lnTo>
                  <a:lnTo>
                    <a:pt x="871" y="712"/>
                  </a:lnTo>
                  <a:lnTo>
                    <a:pt x="894" y="701"/>
                  </a:lnTo>
                  <a:lnTo>
                    <a:pt x="906" y="696"/>
                  </a:lnTo>
                  <a:lnTo>
                    <a:pt x="922" y="688"/>
                  </a:lnTo>
                  <a:lnTo>
                    <a:pt x="940" y="679"/>
                  </a:lnTo>
                  <a:lnTo>
                    <a:pt x="957" y="673"/>
                  </a:lnTo>
                  <a:lnTo>
                    <a:pt x="975" y="661"/>
                  </a:lnTo>
                  <a:lnTo>
                    <a:pt x="992" y="653"/>
                  </a:lnTo>
                  <a:lnTo>
                    <a:pt x="1012" y="644"/>
                  </a:lnTo>
                  <a:lnTo>
                    <a:pt x="1032" y="635"/>
                  </a:lnTo>
                  <a:lnTo>
                    <a:pt x="1053" y="624"/>
                  </a:lnTo>
                  <a:lnTo>
                    <a:pt x="1073" y="615"/>
                  </a:lnTo>
                  <a:lnTo>
                    <a:pt x="1093" y="604"/>
                  </a:lnTo>
                  <a:lnTo>
                    <a:pt x="1115" y="596"/>
                  </a:lnTo>
                  <a:lnTo>
                    <a:pt x="1132" y="581"/>
                  </a:lnTo>
                  <a:lnTo>
                    <a:pt x="1156" y="569"/>
                  </a:lnTo>
                  <a:lnTo>
                    <a:pt x="1173" y="558"/>
                  </a:lnTo>
                  <a:lnTo>
                    <a:pt x="1196" y="546"/>
                  </a:lnTo>
                  <a:lnTo>
                    <a:pt x="1213" y="535"/>
                  </a:lnTo>
                  <a:lnTo>
                    <a:pt x="1233" y="523"/>
                  </a:lnTo>
                  <a:lnTo>
                    <a:pt x="1250" y="512"/>
                  </a:lnTo>
                  <a:lnTo>
                    <a:pt x="1270" y="504"/>
                  </a:lnTo>
                  <a:lnTo>
                    <a:pt x="1285" y="489"/>
                  </a:lnTo>
                  <a:lnTo>
                    <a:pt x="1303" y="478"/>
                  </a:lnTo>
                  <a:lnTo>
                    <a:pt x="1314" y="466"/>
                  </a:lnTo>
                  <a:lnTo>
                    <a:pt x="1328" y="458"/>
                  </a:lnTo>
                  <a:lnTo>
                    <a:pt x="1351" y="440"/>
                  </a:lnTo>
                  <a:lnTo>
                    <a:pt x="1365" y="423"/>
                  </a:lnTo>
                  <a:lnTo>
                    <a:pt x="1374" y="405"/>
                  </a:lnTo>
                  <a:lnTo>
                    <a:pt x="1391" y="386"/>
                  </a:lnTo>
                  <a:lnTo>
                    <a:pt x="1408" y="359"/>
                  </a:lnTo>
                  <a:lnTo>
                    <a:pt x="1432" y="337"/>
                  </a:lnTo>
                  <a:lnTo>
                    <a:pt x="1452" y="311"/>
                  </a:lnTo>
                  <a:lnTo>
                    <a:pt x="1474" y="285"/>
                  </a:lnTo>
                  <a:lnTo>
                    <a:pt x="1487" y="271"/>
                  </a:lnTo>
                  <a:lnTo>
                    <a:pt x="1498" y="259"/>
                  </a:lnTo>
                  <a:lnTo>
                    <a:pt x="1509" y="245"/>
                  </a:lnTo>
                  <a:lnTo>
                    <a:pt x="1524" y="236"/>
                  </a:lnTo>
                  <a:lnTo>
                    <a:pt x="1544" y="210"/>
                  </a:lnTo>
                  <a:lnTo>
                    <a:pt x="1564" y="187"/>
                  </a:lnTo>
                  <a:lnTo>
                    <a:pt x="1581" y="167"/>
                  </a:lnTo>
                  <a:lnTo>
                    <a:pt x="1601" y="149"/>
                  </a:lnTo>
                  <a:lnTo>
                    <a:pt x="1616" y="133"/>
                  </a:lnTo>
                  <a:lnTo>
                    <a:pt x="1627" y="125"/>
                  </a:lnTo>
                  <a:lnTo>
                    <a:pt x="1632" y="118"/>
                  </a:lnTo>
                  <a:lnTo>
                    <a:pt x="1636" y="118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rgbClr val="F3E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4" name="Freeform 107"/>
            <p:cNvSpPr>
              <a:spLocks/>
            </p:cNvSpPr>
            <p:nvPr/>
          </p:nvSpPr>
          <p:spPr bwMode="auto">
            <a:xfrm>
              <a:off x="5502252" y="3095605"/>
              <a:ext cx="263525" cy="133350"/>
            </a:xfrm>
            <a:custGeom>
              <a:avLst/>
              <a:gdLst>
                <a:gd name="T0" fmla="*/ 2147483647 w 497"/>
                <a:gd name="T1" fmla="*/ 2147483647 h 254"/>
                <a:gd name="T2" fmla="*/ 2147483647 w 497"/>
                <a:gd name="T3" fmla="*/ 2147483647 h 254"/>
                <a:gd name="T4" fmla="*/ 2147483647 w 497"/>
                <a:gd name="T5" fmla="*/ 2147483647 h 254"/>
                <a:gd name="T6" fmla="*/ 2147483647 w 497"/>
                <a:gd name="T7" fmla="*/ 2147483647 h 254"/>
                <a:gd name="T8" fmla="*/ 2147483647 w 497"/>
                <a:gd name="T9" fmla="*/ 2147483647 h 254"/>
                <a:gd name="T10" fmla="*/ 2147483647 w 497"/>
                <a:gd name="T11" fmla="*/ 2147483647 h 254"/>
                <a:gd name="T12" fmla="*/ 2147483647 w 497"/>
                <a:gd name="T13" fmla="*/ 2147483647 h 254"/>
                <a:gd name="T14" fmla="*/ 2147483647 w 497"/>
                <a:gd name="T15" fmla="*/ 2147483647 h 254"/>
                <a:gd name="T16" fmla="*/ 2147483647 w 497"/>
                <a:gd name="T17" fmla="*/ 2147483647 h 254"/>
                <a:gd name="T18" fmla="*/ 2147483647 w 497"/>
                <a:gd name="T19" fmla="*/ 2147483647 h 254"/>
                <a:gd name="T20" fmla="*/ 2147483647 w 497"/>
                <a:gd name="T21" fmla="*/ 2147483647 h 254"/>
                <a:gd name="T22" fmla="*/ 2147483647 w 497"/>
                <a:gd name="T23" fmla="*/ 2147483647 h 254"/>
                <a:gd name="T24" fmla="*/ 2147483647 w 497"/>
                <a:gd name="T25" fmla="*/ 2147483647 h 254"/>
                <a:gd name="T26" fmla="*/ 2147483647 w 497"/>
                <a:gd name="T27" fmla="*/ 2147483647 h 254"/>
                <a:gd name="T28" fmla="*/ 2147483647 w 497"/>
                <a:gd name="T29" fmla="*/ 2147483647 h 254"/>
                <a:gd name="T30" fmla="*/ 2147483647 w 497"/>
                <a:gd name="T31" fmla="*/ 2147483647 h 254"/>
                <a:gd name="T32" fmla="*/ 2147483647 w 497"/>
                <a:gd name="T33" fmla="*/ 2147483647 h 254"/>
                <a:gd name="T34" fmla="*/ 2147483647 w 497"/>
                <a:gd name="T35" fmla="*/ 2147483647 h 254"/>
                <a:gd name="T36" fmla="*/ 2147483647 w 497"/>
                <a:gd name="T37" fmla="*/ 2147483647 h 254"/>
                <a:gd name="T38" fmla="*/ 2147483647 w 497"/>
                <a:gd name="T39" fmla="*/ 2147483647 h 254"/>
                <a:gd name="T40" fmla="*/ 2147483647 w 497"/>
                <a:gd name="T41" fmla="*/ 2147483647 h 254"/>
                <a:gd name="T42" fmla="*/ 2147483647 w 497"/>
                <a:gd name="T43" fmla="*/ 2147483647 h 254"/>
                <a:gd name="T44" fmla="*/ 2147483647 w 497"/>
                <a:gd name="T45" fmla="*/ 2147483647 h 254"/>
                <a:gd name="T46" fmla="*/ 2147483647 w 497"/>
                <a:gd name="T47" fmla="*/ 2147483647 h 254"/>
                <a:gd name="T48" fmla="*/ 2147483647 w 497"/>
                <a:gd name="T49" fmla="*/ 0 h 254"/>
                <a:gd name="T50" fmla="*/ 2147483647 w 497"/>
                <a:gd name="T51" fmla="*/ 0 h 254"/>
                <a:gd name="T52" fmla="*/ 2147483647 w 497"/>
                <a:gd name="T53" fmla="*/ 2147483647 h 254"/>
                <a:gd name="T54" fmla="*/ 0 w 497"/>
                <a:gd name="T55" fmla="*/ 2147483647 h 254"/>
                <a:gd name="T56" fmla="*/ 2147483647 w 497"/>
                <a:gd name="T57" fmla="*/ 2147483647 h 254"/>
                <a:gd name="T58" fmla="*/ 2147483647 w 497"/>
                <a:gd name="T59" fmla="*/ 2147483647 h 254"/>
                <a:gd name="T60" fmla="*/ 2147483647 w 497"/>
                <a:gd name="T61" fmla="*/ 2147483647 h 254"/>
                <a:gd name="T62" fmla="*/ 2147483647 w 497"/>
                <a:gd name="T63" fmla="*/ 2147483647 h 254"/>
                <a:gd name="T64" fmla="*/ 2147483647 w 497"/>
                <a:gd name="T65" fmla="*/ 2147483647 h 254"/>
                <a:gd name="T66" fmla="*/ 2147483647 w 497"/>
                <a:gd name="T67" fmla="*/ 2147483647 h 254"/>
                <a:gd name="T68" fmla="*/ 2147483647 w 497"/>
                <a:gd name="T69" fmla="*/ 2147483647 h 254"/>
                <a:gd name="T70" fmla="*/ 2147483647 w 497"/>
                <a:gd name="T71" fmla="*/ 2147483647 h 254"/>
                <a:gd name="T72" fmla="*/ 2147483647 w 497"/>
                <a:gd name="T73" fmla="*/ 2147483647 h 254"/>
                <a:gd name="T74" fmla="*/ 2147483647 w 497"/>
                <a:gd name="T75" fmla="*/ 2147483647 h 254"/>
                <a:gd name="T76" fmla="*/ 2147483647 w 497"/>
                <a:gd name="T77" fmla="*/ 2147483647 h 254"/>
                <a:gd name="T78" fmla="*/ 2147483647 w 497"/>
                <a:gd name="T79" fmla="*/ 2147483647 h 254"/>
                <a:gd name="T80" fmla="*/ 2147483647 w 497"/>
                <a:gd name="T81" fmla="*/ 2147483647 h 254"/>
                <a:gd name="T82" fmla="*/ 2147483647 w 497"/>
                <a:gd name="T83" fmla="*/ 2147483647 h 254"/>
                <a:gd name="T84" fmla="*/ 2147483647 w 497"/>
                <a:gd name="T85" fmla="*/ 2147483647 h 254"/>
                <a:gd name="T86" fmla="*/ 2147483647 w 497"/>
                <a:gd name="T87" fmla="*/ 2147483647 h 254"/>
                <a:gd name="T88" fmla="*/ 2147483647 w 497"/>
                <a:gd name="T89" fmla="*/ 2147483647 h 254"/>
                <a:gd name="T90" fmla="*/ 2147483647 w 497"/>
                <a:gd name="T91" fmla="*/ 2147483647 h 254"/>
                <a:gd name="T92" fmla="*/ 2147483647 w 497"/>
                <a:gd name="T93" fmla="*/ 2147483647 h 254"/>
                <a:gd name="T94" fmla="*/ 2147483647 w 497"/>
                <a:gd name="T95" fmla="*/ 2147483647 h 254"/>
                <a:gd name="T96" fmla="*/ 2147483647 w 497"/>
                <a:gd name="T97" fmla="*/ 2147483647 h 254"/>
                <a:gd name="T98" fmla="*/ 2147483647 w 497"/>
                <a:gd name="T99" fmla="*/ 2147483647 h 254"/>
                <a:gd name="T100" fmla="*/ 2147483647 w 497"/>
                <a:gd name="T101" fmla="*/ 2147483647 h 254"/>
                <a:gd name="T102" fmla="*/ 2147483647 w 497"/>
                <a:gd name="T103" fmla="*/ 2147483647 h 254"/>
                <a:gd name="T104" fmla="*/ 2147483647 w 497"/>
                <a:gd name="T105" fmla="*/ 2147483647 h 254"/>
                <a:gd name="T106" fmla="*/ 2147483647 w 497"/>
                <a:gd name="T107" fmla="*/ 2147483647 h 254"/>
                <a:gd name="T108" fmla="*/ 2147483647 w 497"/>
                <a:gd name="T109" fmla="*/ 2147483647 h 254"/>
                <a:gd name="T110" fmla="*/ 2147483647 w 497"/>
                <a:gd name="T111" fmla="*/ 2147483647 h 254"/>
                <a:gd name="T112" fmla="*/ 2147483647 w 497"/>
                <a:gd name="T113" fmla="*/ 2147483647 h 254"/>
                <a:gd name="T114" fmla="*/ 2147483647 w 497"/>
                <a:gd name="T115" fmla="*/ 2147483647 h 25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97"/>
                <a:gd name="T175" fmla="*/ 0 h 254"/>
                <a:gd name="T176" fmla="*/ 497 w 497"/>
                <a:gd name="T177" fmla="*/ 254 h 25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97" h="254">
                  <a:moveTo>
                    <a:pt x="486" y="164"/>
                  </a:moveTo>
                  <a:lnTo>
                    <a:pt x="482" y="162"/>
                  </a:lnTo>
                  <a:lnTo>
                    <a:pt x="460" y="156"/>
                  </a:lnTo>
                  <a:lnTo>
                    <a:pt x="443" y="151"/>
                  </a:lnTo>
                  <a:lnTo>
                    <a:pt x="428" y="147"/>
                  </a:lnTo>
                  <a:lnTo>
                    <a:pt x="408" y="142"/>
                  </a:lnTo>
                  <a:lnTo>
                    <a:pt x="388" y="138"/>
                  </a:lnTo>
                  <a:lnTo>
                    <a:pt x="362" y="129"/>
                  </a:lnTo>
                  <a:lnTo>
                    <a:pt x="340" y="124"/>
                  </a:lnTo>
                  <a:lnTo>
                    <a:pt x="316" y="118"/>
                  </a:lnTo>
                  <a:lnTo>
                    <a:pt x="294" y="113"/>
                  </a:lnTo>
                  <a:lnTo>
                    <a:pt x="267" y="105"/>
                  </a:lnTo>
                  <a:lnTo>
                    <a:pt x="245" y="96"/>
                  </a:lnTo>
                  <a:lnTo>
                    <a:pt x="221" y="87"/>
                  </a:lnTo>
                  <a:lnTo>
                    <a:pt x="202" y="81"/>
                  </a:lnTo>
                  <a:lnTo>
                    <a:pt x="182" y="70"/>
                  </a:lnTo>
                  <a:lnTo>
                    <a:pt x="161" y="61"/>
                  </a:lnTo>
                  <a:lnTo>
                    <a:pt x="141" y="52"/>
                  </a:lnTo>
                  <a:lnTo>
                    <a:pt x="123" y="44"/>
                  </a:lnTo>
                  <a:lnTo>
                    <a:pt x="107" y="35"/>
                  </a:lnTo>
                  <a:lnTo>
                    <a:pt x="90" y="30"/>
                  </a:lnTo>
                  <a:lnTo>
                    <a:pt x="75" y="21"/>
                  </a:lnTo>
                  <a:lnTo>
                    <a:pt x="64" y="18"/>
                  </a:lnTo>
                  <a:lnTo>
                    <a:pt x="37" y="6"/>
                  </a:lnTo>
                  <a:lnTo>
                    <a:pt x="20" y="0"/>
                  </a:lnTo>
                  <a:lnTo>
                    <a:pt x="6" y="0"/>
                  </a:lnTo>
                  <a:lnTo>
                    <a:pt x="3" y="9"/>
                  </a:lnTo>
                  <a:lnTo>
                    <a:pt x="0" y="13"/>
                  </a:lnTo>
                  <a:lnTo>
                    <a:pt x="6" y="21"/>
                  </a:lnTo>
                  <a:lnTo>
                    <a:pt x="15" y="30"/>
                  </a:lnTo>
                  <a:lnTo>
                    <a:pt x="29" y="44"/>
                  </a:lnTo>
                  <a:lnTo>
                    <a:pt x="44" y="52"/>
                  </a:lnTo>
                  <a:lnTo>
                    <a:pt x="61" y="67"/>
                  </a:lnTo>
                  <a:lnTo>
                    <a:pt x="81" y="81"/>
                  </a:lnTo>
                  <a:lnTo>
                    <a:pt x="101" y="96"/>
                  </a:lnTo>
                  <a:lnTo>
                    <a:pt x="118" y="107"/>
                  </a:lnTo>
                  <a:lnTo>
                    <a:pt x="138" y="118"/>
                  </a:lnTo>
                  <a:lnTo>
                    <a:pt x="153" y="127"/>
                  </a:lnTo>
                  <a:lnTo>
                    <a:pt x="169" y="142"/>
                  </a:lnTo>
                  <a:lnTo>
                    <a:pt x="182" y="147"/>
                  </a:lnTo>
                  <a:lnTo>
                    <a:pt x="193" y="156"/>
                  </a:lnTo>
                  <a:lnTo>
                    <a:pt x="199" y="162"/>
                  </a:lnTo>
                  <a:lnTo>
                    <a:pt x="202" y="164"/>
                  </a:lnTo>
                  <a:lnTo>
                    <a:pt x="336" y="173"/>
                  </a:lnTo>
                  <a:lnTo>
                    <a:pt x="342" y="175"/>
                  </a:lnTo>
                  <a:lnTo>
                    <a:pt x="357" y="188"/>
                  </a:lnTo>
                  <a:lnTo>
                    <a:pt x="366" y="193"/>
                  </a:lnTo>
                  <a:lnTo>
                    <a:pt x="379" y="202"/>
                  </a:lnTo>
                  <a:lnTo>
                    <a:pt x="390" y="210"/>
                  </a:lnTo>
                  <a:lnTo>
                    <a:pt x="408" y="219"/>
                  </a:lnTo>
                  <a:lnTo>
                    <a:pt x="434" y="234"/>
                  </a:lnTo>
                  <a:lnTo>
                    <a:pt x="460" y="247"/>
                  </a:lnTo>
                  <a:lnTo>
                    <a:pt x="482" y="254"/>
                  </a:lnTo>
                  <a:lnTo>
                    <a:pt x="495" y="251"/>
                  </a:lnTo>
                  <a:lnTo>
                    <a:pt x="497" y="225"/>
                  </a:lnTo>
                  <a:lnTo>
                    <a:pt x="497" y="197"/>
                  </a:lnTo>
                  <a:lnTo>
                    <a:pt x="489" y="173"/>
                  </a:lnTo>
                  <a:lnTo>
                    <a:pt x="486" y="164"/>
                  </a:lnTo>
                  <a:close/>
                </a:path>
              </a:pathLst>
            </a:custGeom>
            <a:solidFill>
              <a:srgbClr val="F3E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5" name="Freeform 108"/>
            <p:cNvSpPr>
              <a:spLocks/>
            </p:cNvSpPr>
            <p:nvPr/>
          </p:nvSpPr>
          <p:spPr bwMode="auto">
            <a:xfrm>
              <a:off x="6332514" y="1435080"/>
              <a:ext cx="120650" cy="130175"/>
            </a:xfrm>
            <a:custGeom>
              <a:avLst/>
              <a:gdLst>
                <a:gd name="T0" fmla="*/ 2147483647 w 227"/>
                <a:gd name="T1" fmla="*/ 0 h 247"/>
                <a:gd name="T2" fmla="*/ 0 w 227"/>
                <a:gd name="T3" fmla="*/ 2147483647 h 247"/>
                <a:gd name="T4" fmla="*/ 2147483647 w 227"/>
                <a:gd name="T5" fmla="*/ 2147483647 h 247"/>
                <a:gd name="T6" fmla="*/ 2147483647 w 227"/>
                <a:gd name="T7" fmla="*/ 2147483647 h 247"/>
                <a:gd name="T8" fmla="*/ 2147483647 w 227"/>
                <a:gd name="T9" fmla="*/ 0 h 2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7"/>
                <a:gd name="T16" fmla="*/ 0 h 247"/>
                <a:gd name="T17" fmla="*/ 227 w 227"/>
                <a:gd name="T18" fmla="*/ 247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7" h="247">
                  <a:moveTo>
                    <a:pt x="107" y="0"/>
                  </a:moveTo>
                  <a:lnTo>
                    <a:pt x="0" y="181"/>
                  </a:lnTo>
                  <a:lnTo>
                    <a:pt x="118" y="247"/>
                  </a:lnTo>
                  <a:lnTo>
                    <a:pt x="227" y="61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A78F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6" name="Freeform 109"/>
            <p:cNvSpPr>
              <a:spLocks/>
            </p:cNvSpPr>
            <p:nvPr/>
          </p:nvSpPr>
          <p:spPr bwMode="auto">
            <a:xfrm>
              <a:off x="5411764" y="3027343"/>
              <a:ext cx="85725" cy="103188"/>
            </a:xfrm>
            <a:custGeom>
              <a:avLst/>
              <a:gdLst>
                <a:gd name="T0" fmla="*/ 2147483647 w 164"/>
                <a:gd name="T1" fmla="*/ 0 h 196"/>
                <a:gd name="T2" fmla="*/ 0 w 164"/>
                <a:gd name="T3" fmla="*/ 2147483647 h 196"/>
                <a:gd name="T4" fmla="*/ 2147483647 w 164"/>
                <a:gd name="T5" fmla="*/ 2147483647 h 196"/>
                <a:gd name="T6" fmla="*/ 2147483647 w 164"/>
                <a:gd name="T7" fmla="*/ 2147483647 h 196"/>
                <a:gd name="T8" fmla="*/ 2147483647 w 164"/>
                <a:gd name="T9" fmla="*/ 0 h 1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4"/>
                <a:gd name="T16" fmla="*/ 0 h 196"/>
                <a:gd name="T17" fmla="*/ 164 w 164"/>
                <a:gd name="T18" fmla="*/ 196 h 1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4" h="196">
                  <a:moveTo>
                    <a:pt x="84" y="0"/>
                  </a:moveTo>
                  <a:lnTo>
                    <a:pt x="0" y="144"/>
                  </a:lnTo>
                  <a:lnTo>
                    <a:pt x="90" y="196"/>
                  </a:lnTo>
                  <a:lnTo>
                    <a:pt x="164" y="67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A78F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7" name="Freeform 110"/>
            <p:cNvSpPr>
              <a:spLocks/>
            </p:cNvSpPr>
            <p:nvPr/>
          </p:nvSpPr>
          <p:spPr bwMode="auto">
            <a:xfrm>
              <a:off x="6592864" y="2711430"/>
              <a:ext cx="147638" cy="131763"/>
            </a:xfrm>
            <a:custGeom>
              <a:avLst/>
              <a:gdLst>
                <a:gd name="T0" fmla="*/ 0 w 279"/>
                <a:gd name="T1" fmla="*/ 2147483647 h 250"/>
                <a:gd name="T2" fmla="*/ 2147483647 w 279"/>
                <a:gd name="T3" fmla="*/ 2147483647 h 250"/>
                <a:gd name="T4" fmla="*/ 2147483647 w 279"/>
                <a:gd name="T5" fmla="*/ 2147483647 h 250"/>
                <a:gd name="T6" fmla="*/ 2147483647 w 279"/>
                <a:gd name="T7" fmla="*/ 0 h 250"/>
                <a:gd name="T8" fmla="*/ 0 w 279"/>
                <a:gd name="T9" fmla="*/ 2147483647 h 2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9"/>
                <a:gd name="T16" fmla="*/ 0 h 250"/>
                <a:gd name="T17" fmla="*/ 279 w 279"/>
                <a:gd name="T18" fmla="*/ 250 h 2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9" h="250">
                  <a:moveTo>
                    <a:pt x="0" y="89"/>
                  </a:moveTo>
                  <a:lnTo>
                    <a:pt x="212" y="250"/>
                  </a:lnTo>
                  <a:lnTo>
                    <a:pt x="279" y="138"/>
                  </a:lnTo>
                  <a:lnTo>
                    <a:pt x="50" y="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A78F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8" name="Freeform 111"/>
            <p:cNvSpPr>
              <a:spLocks/>
            </p:cNvSpPr>
            <p:nvPr/>
          </p:nvSpPr>
          <p:spPr bwMode="auto">
            <a:xfrm>
              <a:off x="5113314" y="1930380"/>
              <a:ext cx="92075" cy="76200"/>
            </a:xfrm>
            <a:custGeom>
              <a:avLst/>
              <a:gdLst>
                <a:gd name="T0" fmla="*/ 0 w 173"/>
                <a:gd name="T1" fmla="*/ 2147483647 h 145"/>
                <a:gd name="T2" fmla="*/ 2147483647 w 173"/>
                <a:gd name="T3" fmla="*/ 2147483647 h 145"/>
                <a:gd name="T4" fmla="*/ 2147483647 w 173"/>
                <a:gd name="T5" fmla="*/ 2147483647 h 145"/>
                <a:gd name="T6" fmla="*/ 2147483647 w 173"/>
                <a:gd name="T7" fmla="*/ 0 h 145"/>
                <a:gd name="T8" fmla="*/ 0 w 173"/>
                <a:gd name="T9" fmla="*/ 2147483647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3"/>
                <a:gd name="T16" fmla="*/ 0 h 145"/>
                <a:gd name="T17" fmla="*/ 173 w 173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3" h="145">
                  <a:moveTo>
                    <a:pt x="0" y="77"/>
                  </a:moveTo>
                  <a:lnTo>
                    <a:pt x="136" y="145"/>
                  </a:lnTo>
                  <a:lnTo>
                    <a:pt x="173" y="68"/>
                  </a:lnTo>
                  <a:lnTo>
                    <a:pt x="38" y="0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A78F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9" name="Freeform 112"/>
            <p:cNvSpPr>
              <a:spLocks/>
            </p:cNvSpPr>
            <p:nvPr/>
          </p:nvSpPr>
          <p:spPr bwMode="auto">
            <a:xfrm>
              <a:off x="6243614" y="2833668"/>
              <a:ext cx="425450" cy="328613"/>
            </a:xfrm>
            <a:custGeom>
              <a:avLst/>
              <a:gdLst>
                <a:gd name="T0" fmla="*/ 2147483647 w 804"/>
                <a:gd name="T1" fmla="*/ 2147483647 h 620"/>
                <a:gd name="T2" fmla="*/ 2147483647 w 804"/>
                <a:gd name="T3" fmla="*/ 2147483647 h 620"/>
                <a:gd name="T4" fmla="*/ 2147483647 w 804"/>
                <a:gd name="T5" fmla="*/ 2147483647 h 620"/>
                <a:gd name="T6" fmla="*/ 2147483647 w 804"/>
                <a:gd name="T7" fmla="*/ 2147483647 h 620"/>
                <a:gd name="T8" fmla="*/ 2147483647 w 804"/>
                <a:gd name="T9" fmla="*/ 2147483647 h 620"/>
                <a:gd name="T10" fmla="*/ 2147483647 w 804"/>
                <a:gd name="T11" fmla="*/ 2147483647 h 620"/>
                <a:gd name="T12" fmla="*/ 2147483647 w 804"/>
                <a:gd name="T13" fmla="*/ 2147483647 h 620"/>
                <a:gd name="T14" fmla="*/ 2147483647 w 804"/>
                <a:gd name="T15" fmla="*/ 2147483647 h 620"/>
                <a:gd name="T16" fmla="*/ 2147483647 w 804"/>
                <a:gd name="T17" fmla="*/ 2147483647 h 620"/>
                <a:gd name="T18" fmla="*/ 2147483647 w 804"/>
                <a:gd name="T19" fmla="*/ 2147483647 h 620"/>
                <a:gd name="T20" fmla="*/ 2147483647 w 804"/>
                <a:gd name="T21" fmla="*/ 2147483647 h 620"/>
                <a:gd name="T22" fmla="*/ 2147483647 w 804"/>
                <a:gd name="T23" fmla="*/ 2147483647 h 620"/>
                <a:gd name="T24" fmla="*/ 2147483647 w 804"/>
                <a:gd name="T25" fmla="*/ 2147483647 h 620"/>
                <a:gd name="T26" fmla="*/ 2147483647 w 804"/>
                <a:gd name="T27" fmla="*/ 2147483647 h 620"/>
                <a:gd name="T28" fmla="*/ 2147483647 w 804"/>
                <a:gd name="T29" fmla="*/ 2147483647 h 620"/>
                <a:gd name="T30" fmla="*/ 2147483647 w 804"/>
                <a:gd name="T31" fmla="*/ 2147483647 h 620"/>
                <a:gd name="T32" fmla="*/ 2147483647 w 804"/>
                <a:gd name="T33" fmla="*/ 2147483647 h 620"/>
                <a:gd name="T34" fmla="*/ 2147483647 w 804"/>
                <a:gd name="T35" fmla="*/ 2147483647 h 620"/>
                <a:gd name="T36" fmla="*/ 2147483647 w 804"/>
                <a:gd name="T37" fmla="*/ 2147483647 h 620"/>
                <a:gd name="T38" fmla="*/ 2147483647 w 804"/>
                <a:gd name="T39" fmla="*/ 2147483647 h 620"/>
                <a:gd name="T40" fmla="*/ 2147483647 w 804"/>
                <a:gd name="T41" fmla="*/ 2147483647 h 620"/>
                <a:gd name="T42" fmla="*/ 2147483647 w 804"/>
                <a:gd name="T43" fmla="*/ 2147483647 h 620"/>
                <a:gd name="T44" fmla="*/ 2147483647 w 804"/>
                <a:gd name="T45" fmla="*/ 2147483647 h 620"/>
                <a:gd name="T46" fmla="*/ 2147483647 w 804"/>
                <a:gd name="T47" fmla="*/ 2147483647 h 620"/>
                <a:gd name="T48" fmla="*/ 0 w 804"/>
                <a:gd name="T49" fmla="*/ 2147483647 h 620"/>
                <a:gd name="T50" fmla="*/ 2147483647 w 804"/>
                <a:gd name="T51" fmla="*/ 2147483647 h 620"/>
                <a:gd name="T52" fmla="*/ 2147483647 w 804"/>
                <a:gd name="T53" fmla="*/ 2147483647 h 620"/>
                <a:gd name="T54" fmla="*/ 2147483647 w 804"/>
                <a:gd name="T55" fmla="*/ 2147483647 h 620"/>
                <a:gd name="T56" fmla="*/ 2147483647 w 804"/>
                <a:gd name="T57" fmla="*/ 2147483647 h 620"/>
                <a:gd name="T58" fmla="*/ 2147483647 w 804"/>
                <a:gd name="T59" fmla="*/ 2147483647 h 620"/>
                <a:gd name="T60" fmla="*/ 2147483647 w 804"/>
                <a:gd name="T61" fmla="*/ 2147483647 h 620"/>
                <a:gd name="T62" fmla="*/ 2147483647 w 804"/>
                <a:gd name="T63" fmla="*/ 2147483647 h 620"/>
                <a:gd name="T64" fmla="*/ 2147483647 w 804"/>
                <a:gd name="T65" fmla="*/ 2147483647 h 620"/>
                <a:gd name="T66" fmla="*/ 2147483647 w 804"/>
                <a:gd name="T67" fmla="*/ 2147483647 h 620"/>
                <a:gd name="T68" fmla="*/ 2147483647 w 804"/>
                <a:gd name="T69" fmla="*/ 2147483647 h 620"/>
                <a:gd name="T70" fmla="*/ 2147483647 w 804"/>
                <a:gd name="T71" fmla="*/ 2147483647 h 620"/>
                <a:gd name="T72" fmla="*/ 2147483647 w 804"/>
                <a:gd name="T73" fmla="*/ 2147483647 h 620"/>
                <a:gd name="T74" fmla="*/ 2147483647 w 804"/>
                <a:gd name="T75" fmla="*/ 2147483647 h 620"/>
                <a:gd name="T76" fmla="*/ 2147483647 w 804"/>
                <a:gd name="T77" fmla="*/ 2147483647 h 620"/>
                <a:gd name="T78" fmla="*/ 2147483647 w 804"/>
                <a:gd name="T79" fmla="*/ 2147483647 h 620"/>
                <a:gd name="T80" fmla="*/ 2147483647 w 804"/>
                <a:gd name="T81" fmla="*/ 2147483647 h 620"/>
                <a:gd name="T82" fmla="*/ 2147483647 w 804"/>
                <a:gd name="T83" fmla="*/ 2147483647 h 620"/>
                <a:gd name="T84" fmla="*/ 2147483647 w 804"/>
                <a:gd name="T85" fmla="*/ 2147483647 h 620"/>
                <a:gd name="T86" fmla="*/ 2147483647 w 804"/>
                <a:gd name="T87" fmla="*/ 2147483647 h 620"/>
                <a:gd name="T88" fmla="*/ 2147483647 w 804"/>
                <a:gd name="T89" fmla="*/ 2147483647 h 620"/>
                <a:gd name="T90" fmla="*/ 2147483647 w 804"/>
                <a:gd name="T91" fmla="*/ 2147483647 h 620"/>
                <a:gd name="T92" fmla="*/ 2147483647 w 804"/>
                <a:gd name="T93" fmla="*/ 2147483647 h 620"/>
                <a:gd name="T94" fmla="*/ 2147483647 w 804"/>
                <a:gd name="T95" fmla="*/ 2147483647 h 620"/>
                <a:gd name="T96" fmla="*/ 2147483647 w 804"/>
                <a:gd name="T97" fmla="*/ 0 h 6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04"/>
                <a:gd name="T148" fmla="*/ 0 h 620"/>
                <a:gd name="T149" fmla="*/ 804 w 804"/>
                <a:gd name="T150" fmla="*/ 620 h 62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04" h="620">
                  <a:moveTo>
                    <a:pt x="756" y="0"/>
                  </a:moveTo>
                  <a:lnTo>
                    <a:pt x="741" y="8"/>
                  </a:lnTo>
                  <a:lnTo>
                    <a:pt x="727" y="26"/>
                  </a:lnTo>
                  <a:lnTo>
                    <a:pt x="706" y="39"/>
                  </a:lnTo>
                  <a:lnTo>
                    <a:pt x="686" y="66"/>
                  </a:lnTo>
                  <a:lnTo>
                    <a:pt x="672" y="77"/>
                  </a:lnTo>
                  <a:lnTo>
                    <a:pt x="660" y="92"/>
                  </a:lnTo>
                  <a:lnTo>
                    <a:pt x="646" y="103"/>
                  </a:lnTo>
                  <a:lnTo>
                    <a:pt x="635" y="120"/>
                  </a:lnTo>
                  <a:lnTo>
                    <a:pt x="620" y="135"/>
                  </a:lnTo>
                  <a:lnTo>
                    <a:pt x="609" y="149"/>
                  </a:lnTo>
                  <a:lnTo>
                    <a:pt x="594" y="164"/>
                  </a:lnTo>
                  <a:lnTo>
                    <a:pt x="583" y="181"/>
                  </a:lnTo>
                  <a:lnTo>
                    <a:pt x="565" y="192"/>
                  </a:lnTo>
                  <a:lnTo>
                    <a:pt x="554" y="206"/>
                  </a:lnTo>
                  <a:lnTo>
                    <a:pt x="537" y="221"/>
                  </a:lnTo>
                  <a:lnTo>
                    <a:pt x="526" y="235"/>
                  </a:lnTo>
                  <a:lnTo>
                    <a:pt x="511" y="247"/>
                  </a:lnTo>
                  <a:lnTo>
                    <a:pt x="502" y="261"/>
                  </a:lnTo>
                  <a:lnTo>
                    <a:pt x="491" y="276"/>
                  </a:lnTo>
                  <a:lnTo>
                    <a:pt x="482" y="289"/>
                  </a:lnTo>
                  <a:lnTo>
                    <a:pt x="460" y="313"/>
                  </a:lnTo>
                  <a:lnTo>
                    <a:pt x="445" y="330"/>
                  </a:lnTo>
                  <a:lnTo>
                    <a:pt x="434" y="344"/>
                  </a:lnTo>
                  <a:lnTo>
                    <a:pt x="427" y="359"/>
                  </a:lnTo>
                  <a:lnTo>
                    <a:pt x="410" y="373"/>
                  </a:lnTo>
                  <a:lnTo>
                    <a:pt x="396" y="388"/>
                  </a:lnTo>
                  <a:lnTo>
                    <a:pt x="373" y="401"/>
                  </a:lnTo>
                  <a:lnTo>
                    <a:pt x="350" y="416"/>
                  </a:lnTo>
                  <a:lnTo>
                    <a:pt x="324" y="427"/>
                  </a:lnTo>
                  <a:lnTo>
                    <a:pt x="301" y="440"/>
                  </a:lnTo>
                  <a:lnTo>
                    <a:pt x="278" y="451"/>
                  </a:lnTo>
                  <a:lnTo>
                    <a:pt x="263" y="465"/>
                  </a:lnTo>
                  <a:lnTo>
                    <a:pt x="252" y="471"/>
                  </a:lnTo>
                  <a:lnTo>
                    <a:pt x="238" y="479"/>
                  </a:lnTo>
                  <a:lnTo>
                    <a:pt x="224" y="488"/>
                  </a:lnTo>
                  <a:lnTo>
                    <a:pt x="206" y="497"/>
                  </a:lnTo>
                  <a:lnTo>
                    <a:pt x="184" y="506"/>
                  </a:lnTo>
                  <a:lnTo>
                    <a:pt x="164" y="517"/>
                  </a:lnTo>
                  <a:lnTo>
                    <a:pt x="143" y="528"/>
                  </a:lnTo>
                  <a:lnTo>
                    <a:pt x="123" y="539"/>
                  </a:lnTo>
                  <a:lnTo>
                    <a:pt x="97" y="548"/>
                  </a:lnTo>
                  <a:lnTo>
                    <a:pt x="77" y="557"/>
                  </a:lnTo>
                  <a:lnTo>
                    <a:pt x="57" y="565"/>
                  </a:lnTo>
                  <a:lnTo>
                    <a:pt x="42" y="576"/>
                  </a:lnTo>
                  <a:lnTo>
                    <a:pt x="26" y="583"/>
                  </a:lnTo>
                  <a:lnTo>
                    <a:pt x="17" y="591"/>
                  </a:lnTo>
                  <a:lnTo>
                    <a:pt x="8" y="598"/>
                  </a:lnTo>
                  <a:lnTo>
                    <a:pt x="8" y="606"/>
                  </a:lnTo>
                  <a:lnTo>
                    <a:pt x="0" y="611"/>
                  </a:lnTo>
                  <a:lnTo>
                    <a:pt x="2" y="620"/>
                  </a:lnTo>
                  <a:lnTo>
                    <a:pt x="13" y="620"/>
                  </a:lnTo>
                  <a:lnTo>
                    <a:pt x="35" y="620"/>
                  </a:lnTo>
                  <a:lnTo>
                    <a:pt x="40" y="615"/>
                  </a:lnTo>
                  <a:lnTo>
                    <a:pt x="51" y="611"/>
                  </a:lnTo>
                  <a:lnTo>
                    <a:pt x="66" y="606"/>
                  </a:lnTo>
                  <a:lnTo>
                    <a:pt x="83" y="600"/>
                  </a:lnTo>
                  <a:lnTo>
                    <a:pt x="100" y="589"/>
                  </a:lnTo>
                  <a:lnTo>
                    <a:pt x="125" y="580"/>
                  </a:lnTo>
                  <a:lnTo>
                    <a:pt x="151" y="569"/>
                  </a:lnTo>
                  <a:lnTo>
                    <a:pt x="178" y="557"/>
                  </a:lnTo>
                  <a:lnTo>
                    <a:pt x="204" y="543"/>
                  </a:lnTo>
                  <a:lnTo>
                    <a:pt x="226" y="528"/>
                  </a:lnTo>
                  <a:lnTo>
                    <a:pt x="252" y="514"/>
                  </a:lnTo>
                  <a:lnTo>
                    <a:pt x="281" y="502"/>
                  </a:lnTo>
                  <a:lnTo>
                    <a:pt x="304" y="488"/>
                  </a:lnTo>
                  <a:lnTo>
                    <a:pt x="330" y="473"/>
                  </a:lnTo>
                  <a:lnTo>
                    <a:pt x="353" y="460"/>
                  </a:lnTo>
                  <a:lnTo>
                    <a:pt x="379" y="447"/>
                  </a:lnTo>
                  <a:lnTo>
                    <a:pt x="396" y="431"/>
                  </a:lnTo>
                  <a:lnTo>
                    <a:pt x="416" y="416"/>
                  </a:lnTo>
                  <a:lnTo>
                    <a:pt x="434" y="399"/>
                  </a:lnTo>
                  <a:lnTo>
                    <a:pt x="453" y="385"/>
                  </a:lnTo>
                  <a:lnTo>
                    <a:pt x="471" y="368"/>
                  </a:lnTo>
                  <a:lnTo>
                    <a:pt x="488" y="353"/>
                  </a:lnTo>
                  <a:lnTo>
                    <a:pt x="506" y="339"/>
                  </a:lnTo>
                  <a:lnTo>
                    <a:pt x="522" y="324"/>
                  </a:lnTo>
                  <a:lnTo>
                    <a:pt x="539" y="307"/>
                  </a:lnTo>
                  <a:lnTo>
                    <a:pt x="557" y="289"/>
                  </a:lnTo>
                  <a:lnTo>
                    <a:pt x="577" y="269"/>
                  </a:lnTo>
                  <a:lnTo>
                    <a:pt x="598" y="252"/>
                  </a:lnTo>
                  <a:lnTo>
                    <a:pt x="614" y="232"/>
                  </a:lnTo>
                  <a:lnTo>
                    <a:pt x="635" y="212"/>
                  </a:lnTo>
                  <a:lnTo>
                    <a:pt x="655" y="192"/>
                  </a:lnTo>
                  <a:lnTo>
                    <a:pt x="681" y="172"/>
                  </a:lnTo>
                  <a:lnTo>
                    <a:pt x="697" y="146"/>
                  </a:lnTo>
                  <a:lnTo>
                    <a:pt x="718" y="129"/>
                  </a:lnTo>
                  <a:lnTo>
                    <a:pt x="732" y="112"/>
                  </a:lnTo>
                  <a:lnTo>
                    <a:pt x="747" y="97"/>
                  </a:lnTo>
                  <a:lnTo>
                    <a:pt x="758" y="80"/>
                  </a:lnTo>
                  <a:lnTo>
                    <a:pt x="769" y="72"/>
                  </a:lnTo>
                  <a:lnTo>
                    <a:pt x="778" y="59"/>
                  </a:lnTo>
                  <a:lnTo>
                    <a:pt x="787" y="54"/>
                  </a:lnTo>
                  <a:lnTo>
                    <a:pt x="793" y="39"/>
                  </a:lnTo>
                  <a:lnTo>
                    <a:pt x="798" y="35"/>
                  </a:lnTo>
                  <a:lnTo>
                    <a:pt x="801" y="35"/>
                  </a:lnTo>
                  <a:lnTo>
                    <a:pt x="804" y="35"/>
                  </a:lnTo>
                  <a:lnTo>
                    <a:pt x="756" y="0"/>
                  </a:lnTo>
                  <a:close/>
                </a:path>
              </a:pathLst>
            </a:custGeom>
            <a:solidFill>
              <a:srgbClr val="F6ED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0" name="Freeform 113"/>
            <p:cNvSpPr>
              <a:spLocks/>
            </p:cNvSpPr>
            <p:nvPr/>
          </p:nvSpPr>
          <p:spPr bwMode="auto">
            <a:xfrm>
              <a:off x="6675414" y="2693968"/>
              <a:ext cx="77788" cy="57150"/>
            </a:xfrm>
            <a:custGeom>
              <a:avLst/>
              <a:gdLst>
                <a:gd name="T0" fmla="*/ 0 w 149"/>
                <a:gd name="T1" fmla="*/ 2147483647 h 107"/>
                <a:gd name="T2" fmla="*/ 2147483647 w 149"/>
                <a:gd name="T3" fmla="*/ 2147483647 h 107"/>
                <a:gd name="T4" fmla="*/ 2147483647 w 149"/>
                <a:gd name="T5" fmla="*/ 2147483647 h 107"/>
                <a:gd name="T6" fmla="*/ 2147483647 w 149"/>
                <a:gd name="T7" fmla="*/ 2147483647 h 107"/>
                <a:gd name="T8" fmla="*/ 2147483647 w 149"/>
                <a:gd name="T9" fmla="*/ 2147483647 h 107"/>
                <a:gd name="T10" fmla="*/ 2147483647 w 149"/>
                <a:gd name="T11" fmla="*/ 2147483647 h 107"/>
                <a:gd name="T12" fmla="*/ 2147483647 w 149"/>
                <a:gd name="T13" fmla="*/ 2147483647 h 107"/>
                <a:gd name="T14" fmla="*/ 2147483647 w 149"/>
                <a:gd name="T15" fmla="*/ 2147483647 h 107"/>
                <a:gd name="T16" fmla="*/ 2147483647 w 149"/>
                <a:gd name="T17" fmla="*/ 2147483647 h 107"/>
                <a:gd name="T18" fmla="*/ 2147483647 w 149"/>
                <a:gd name="T19" fmla="*/ 2147483647 h 107"/>
                <a:gd name="T20" fmla="*/ 2147483647 w 149"/>
                <a:gd name="T21" fmla="*/ 2147483647 h 107"/>
                <a:gd name="T22" fmla="*/ 2147483647 w 149"/>
                <a:gd name="T23" fmla="*/ 2147483647 h 107"/>
                <a:gd name="T24" fmla="*/ 2147483647 w 149"/>
                <a:gd name="T25" fmla="*/ 2147483647 h 107"/>
                <a:gd name="T26" fmla="*/ 2147483647 w 149"/>
                <a:gd name="T27" fmla="*/ 2147483647 h 107"/>
                <a:gd name="T28" fmla="*/ 2147483647 w 149"/>
                <a:gd name="T29" fmla="*/ 2147483647 h 107"/>
                <a:gd name="T30" fmla="*/ 2147483647 w 149"/>
                <a:gd name="T31" fmla="*/ 2147483647 h 107"/>
                <a:gd name="T32" fmla="*/ 2147483647 w 149"/>
                <a:gd name="T33" fmla="*/ 2147483647 h 107"/>
                <a:gd name="T34" fmla="*/ 2147483647 w 149"/>
                <a:gd name="T35" fmla="*/ 0 h 107"/>
                <a:gd name="T36" fmla="*/ 2147483647 w 149"/>
                <a:gd name="T37" fmla="*/ 0 h 107"/>
                <a:gd name="T38" fmla="*/ 2147483647 w 149"/>
                <a:gd name="T39" fmla="*/ 0 h 107"/>
                <a:gd name="T40" fmla="*/ 2147483647 w 149"/>
                <a:gd name="T41" fmla="*/ 0 h 107"/>
                <a:gd name="T42" fmla="*/ 2147483647 w 149"/>
                <a:gd name="T43" fmla="*/ 2147483647 h 107"/>
                <a:gd name="T44" fmla="*/ 2147483647 w 149"/>
                <a:gd name="T45" fmla="*/ 2147483647 h 107"/>
                <a:gd name="T46" fmla="*/ 0 w 149"/>
                <a:gd name="T47" fmla="*/ 2147483647 h 107"/>
                <a:gd name="T48" fmla="*/ 0 w 149"/>
                <a:gd name="T49" fmla="*/ 2147483647 h 10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49"/>
                <a:gd name="T76" fmla="*/ 0 h 107"/>
                <a:gd name="T77" fmla="*/ 149 w 149"/>
                <a:gd name="T78" fmla="*/ 107 h 10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49" h="107">
                  <a:moveTo>
                    <a:pt x="0" y="35"/>
                  </a:moveTo>
                  <a:lnTo>
                    <a:pt x="15" y="46"/>
                  </a:lnTo>
                  <a:lnTo>
                    <a:pt x="32" y="57"/>
                  </a:lnTo>
                  <a:lnTo>
                    <a:pt x="46" y="70"/>
                  </a:lnTo>
                  <a:lnTo>
                    <a:pt x="64" y="83"/>
                  </a:lnTo>
                  <a:lnTo>
                    <a:pt x="75" y="89"/>
                  </a:lnTo>
                  <a:lnTo>
                    <a:pt x="90" y="101"/>
                  </a:lnTo>
                  <a:lnTo>
                    <a:pt x="98" y="103"/>
                  </a:lnTo>
                  <a:lnTo>
                    <a:pt x="110" y="107"/>
                  </a:lnTo>
                  <a:lnTo>
                    <a:pt x="118" y="89"/>
                  </a:lnTo>
                  <a:lnTo>
                    <a:pt x="133" y="63"/>
                  </a:lnTo>
                  <a:lnTo>
                    <a:pt x="144" y="35"/>
                  </a:lnTo>
                  <a:lnTo>
                    <a:pt x="149" y="24"/>
                  </a:lnTo>
                  <a:lnTo>
                    <a:pt x="144" y="20"/>
                  </a:lnTo>
                  <a:lnTo>
                    <a:pt x="133" y="17"/>
                  </a:lnTo>
                  <a:lnTo>
                    <a:pt x="116" y="9"/>
                  </a:lnTo>
                  <a:lnTo>
                    <a:pt x="98" y="9"/>
                  </a:lnTo>
                  <a:lnTo>
                    <a:pt x="75" y="0"/>
                  </a:lnTo>
                  <a:lnTo>
                    <a:pt x="57" y="0"/>
                  </a:lnTo>
                  <a:lnTo>
                    <a:pt x="41" y="0"/>
                  </a:lnTo>
                  <a:lnTo>
                    <a:pt x="32" y="0"/>
                  </a:lnTo>
                  <a:lnTo>
                    <a:pt x="13" y="9"/>
                  </a:lnTo>
                  <a:lnTo>
                    <a:pt x="4" y="20"/>
                  </a:lnTo>
                  <a:lnTo>
                    <a:pt x="0" y="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6ED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1" name="Freeform 114"/>
            <p:cNvSpPr>
              <a:spLocks/>
            </p:cNvSpPr>
            <p:nvPr/>
          </p:nvSpPr>
          <p:spPr bwMode="auto">
            <a:xfrm>
              <a:off x="6507139" y="1546205"/>
              <a:ext cx="357188" cy="757238"/>
            </a:xfrm>
            <a:custGeom>
              <a:avLst/>
              <a:gdLst>
                <a:gd name="T0" fmla="*/ 2147483647 w 675"/>
                <a:gd name="T1" fmla="*/ 2147483647 h 1431"/>
                <a:gd name="T2" fmla="*/ 2147483647 w 675"/>
                <a:gd name="T3" fmla="*/ 2147483647 h 1431"/>
                <a:gd name="T4" fmla="*/ 2147483647 w 675"/>
                <a:gd name="T5" fmla="*/ 2147483647 h 1431"/>
                <a:gd name="T6" fmla="*/ 2147483647 w 675"/>
                <a:gd name="T7" fmla="*/ 2147483647 h 1431"/>
                <a:gd name="T8" fmla="*/ 2147483647 w 675"/>
                <a:gd name="T9" fmla="*/ 2147483647 h 1431"/>
                <a:gd name="T10" fmla="*/ 2147483647 w 675"/>
                <a:gd name="T11" fmla="*/ 2147483647 h 1431"/>
                <a:gd name="T12" fmla="*/ 2147483647 w 675"/>
                <a:gd name="T13" fmla="*/ 2147483647 h 1431"/>
                <a:gd name="T14" fmla="*/ 2147483647 w 675"/>
                <a:gd name="T15" fmla="*/ 2147483647 h 1431"/>
                <a:gd name="T16" fmla="*/ 2147483647 w 675"/>
                <a:gd name="T17" fmla="*/ 2147483647 h 1431"/>
                <a:gd name="T18" fmla="*/ 2147483647 w 675"/>
                <a:gd name="T19" fmla="*/ 2147483647 h 1431"/>
                <a:gd name="T20" fmla="*/ 2147483647 w 675"/>
                <a:gd name="T21" fmla="*/ 2147483647 h 1431"/>
                <a:gd name="T22" fmla="*/ 2147483647 w 675"/>
                <a:gd name="T23" fmla="*/ 2147483647 h 1431"/>
                <a:gd name="T24" fmla="*/ 2147483647 w 675"/>
                <a:gd name="T25" fmla="*/ 2147483647 h 1431"/>
                <a:gd name="T26" fmla="*/ 2147483647 w 675"/>
                <a:gd name="T27" fmla="*/ 2147483647 h 1431"/>
                <a:gd name="T28" fmla="*/ 2147483647 w 675"/>
                <a:gd name="T29" fmla="*/ 2147483647 h 1431"/>
                <a:gd name="T30" fmla="*/ 2147483647 w 675"/>
                <a:gd name="T31" fmla="*/ 2147483647 h 1431"/>
                <a:gd name="T32" fmla="*/ 2147483647 w 675"/>
                <a:gd name="T33" fmla="*/ 2147483647 h 1431"/>
                <a:gd name="T34" fmla="*/ 2147483647 w 675"/>
                <a:gd name="T35" fmla="*/ 2147483647 h 1431"/>
                <a:gd name="T36" fmla="*/ 2147483647 w 675"/>
                <a:gd name="T37" fmla="*/ 2147483647 h 1431"/>
                <a:gd name="T38" fmla="*/ 2147483647 w 675"/>
                <a:gd name="T39" fmla="*/ 2147483647 h 1431"/>
                <a:gd name="T40" fmla="*/ 2147483647 w 675"/>
                <a:gd name="T41" fmla="*/ 2147483647 h 1431"/>
                <a:gd name="T42" fmla="*/ 2147483647 w 675"/>
                <a:gd name="T43" fmla="*/ 2147483647 h 1431"/>
                <a:gd name="T44" fmla="*/ 2147483647 w 675"/>
                <a:gd name="T45" fmla="*/ 2147483647 h 1431"/>
                <a:gd name="T46" fmla="*/ 2147483647 w 675"/>
                <a:gd name="T47" fmla="*/ 2147483647 h 1431"/>
                <a:gd name="T48" fmla="*/ 2147483647 w 675"/>
                <a:gd name="T49" fmla="*/ 2147483647 h 1431"/>
                <a:gd name="T50" fmla="*/ 2147483647 w 675"/>
                <a:gd name="T51" fmla="*/ 2147483647 h 1431"/>
                <a:gd name="T52" fmla="*/ 2147483647 w 675"/>
                <a:gd name="T53" fmla="*/ 2147483647 h 1431"/>
                <a:gd name="T54" fmla="*/ 2147483647 w 675"/>
                <a:gd name="T55" fmla="*/ 2147483647 h 1431"/>
                <a:gd name="T56" fmla="*/ 2147483647 w 675"/>
                <a:gd name="T57" fmla="*/ 2147483647 h 1431"/>
                <a:gd name="T58" fmla="*/ 2147483647 w 675"/>
                <a:gd name="T59" fmla="*/ 2147483647 h 1431"/>
                <a:gd name="T60" fmla="*/ 2147483647 w 675"/>
                <a:gd name="T61" fmla="*/ 2147483647 h 1431"/>
                <a:gd name="T62" fmla="*/ 2147483647 w 675"/>
                <a:gd name="T63" fmla="*/ 2147483647 h 1431"/>
                <a:gd name="T64" fmla="*/ 2147483647 w 675"/>
                <a:gd name="T65" fmla="*/ 2147483647 h 1431"/>
                <a:gd name="T66" fmla="*/ 2147483647 w 675"/>
                <a:gd name="T67" fmla="*/ 2147483647 h 1431"/>
                <a:gd name="T68" fmla="*/ 2147483647 w 675"/>
                <a:gd name="T69" fmla="*/ 2147483647 h 1431"/>
                <a:gd name="T70" fmla="*/ 2147483647 w 675"/>
                <a:gd name="T71" fmla="*/ 2147483647 h 1431"/>
                <a:gd name="T72" fmla="*/ 2147483647 w 675"/>
                <a:gd name="T73" fmla="*/ 2147483647 h 1431"/>
                <a:gd name="T74" fmla="*/ 2147483647 w 675"/>
                <a:gd name="T75" fmla="*/ 2147483647 h 1431"/>
                <a:gd name="T76" fmla="*/ 2147483647 w 675"/>
                <a:gd name="T77" fmla="*/ 2147483647 h 1431"/>
                <a:gd name="T78" fmla="*/ 2147483647 w 675"/>
                <a:gd name="T79" fmla="*/ 2147483647 h 1431"/>
                <a:gd name="T80" fmla="*/ 2147483647 w 675"/>
                <a:gd name="T81" fmla="*/ 2147483647 h 1431"/>
                <a:gd name="T82" fmla="*/ 2147483647 w 675"/>
                <a:gd name="T83" fmla="*/ 2147483647 h 1431"/>
                <a:gd name="T84" fmla="*/ 2147483647 w 675"/>
                <a:gd name="T85" fmla="*/ 2147483647 h 1431"/>
                <a:gd name="T86" fmla="*/ 2147483647 w 675"/>
                <a:gd name="T87" fmla="*/ 2147483647 h 1431"/>
                <a:gd name="T88" fmla="*/ 2147483647 w 675"/>
                <a:gd name="T89" fmla="*/ 2147483647 h 1431"/>
                <a:gd name="T90" fmla="*/ 2147483647 w 675"/>
                <a:gd name="T91" fmla="*/ 2147483647 h 1431"/>
                <a:gd name="T92" fmla="*/ 2147483647 w 675"/>
                <a:gd name="T93" fmla="*/ 2147483647 h 1431"/>
                <a:gd name="T94" fmla="*/ 2147483647 w 675"/>
                <a:gd name="T95" fmla="*/ 2147483647 h 1431"/>
                <a:gd name="T96" fmla="*/ 2147483647 w 675"/>
                <a:gd name="T97" fmla="*/ 2147483647 h 1431"/>
                <a:gd name="T98" fmla="*/ 2147483647 w 675"/>
                <a:gd name="T99" fmla="*/ 2147483647 h 1431"/>
                <a:gd name="T100" fmla="*/ 2147483647 w 675"/>
                <a:gd name="T101" fmla="*/ 2147483647 h 1431"/>
                <a:gd name="T102" fmla="*/ 2147483647 w 675"/>
                <a:gd name="T103" fmla="*/ 2147483647 h 1431"/>
                <a:gd name="T104" fmla="*/ 2147483647 w 675"/>
                <a:gd name="T105" fmla="*/ 2147483647 h 1431"/>
                <a:gd name="T106" fmla="*/ 2147483647 w 675"/>
                <a:gd name="T107" fmla="*/ 2147483647 h 1431"/>
                <a:gd name="T108" fmla="*/ 2147483647 w 675"/>
                <a:gd name="T109" fmla="*/ 0 h 143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75"/>
                <a:gd name="T166" fmla="*/ 0 h 1431"/>
                <a:gd name="T167" fmla="*/ 675 w 675"/>
                <a:gd name="T168" fmla="*/ 1431 h 143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75" h="1431">
                  <a:moveTo>
                    <a:pt x="0" y="17"/>
                  </a:moveTo>
                  <a:lnTo>
                    <a:pt x="7" y="26"/>
                  </a:lnTo>
                  <a:lnTo>
                    <a:pt x="12" y="35"/>
                  </a:lnTo>
                  <a:lnTo>
                    <a:pt x="29" y="52"/>
                  </a:lnTo>
                  <a:lnTo>
                    <a:pt x="46" y="70"/>
                  </a:lnTo>
                  <a:lnTo>
                    <a:pt x="66" y="90"/>
                  </a:lnTo>
                  <a:lnTo>
                    <a:pt x="75" y="98"/>
                  </a:lnTo>
                  <a:lnTo>
                    <a:pt x="86" y="112"/>
                  </a:lnTo>
                  <a:lnTo>
                    <a:pt x="99" y="123"/>
                  </a:lnTo>
                  <a:lnTo>
                    <a:pt x="112" y="138"/>
                  </a:lnTo>
                  <a:lnTo>
                    <a:pt x="121" y="147"/>
                  </a:lnTo>
                  <a:lnTo>
                    <a:pt x="136" y="158"/>
                  </a:lnTo>
                  <a:lnTo>
                    <a:pt x="147" y="169"/>
                  </a:lnTo>
                  <a:lnTo>
                    <a:pt x="161" y="184"/>
                  </a:lnTo>
                  <a:lnTo>
                    <a:pt x="169" y="195"/>
                  </a:lnTo>
                  <a:lnTo>
                    <a:pt x="184" y="210"/>
                  </a:lnTo>
                  <a:lnTo>
                    <a:pt x="196" y="221"/>
                  </a:lnTo>
                  <a:lnTo>
                    <a:pt x="211" y="236"/>
                  </a:lnTo>
                  <a:lnTo>
                    <a:pt x="230" y="259"/>
                  </a:lnTo>
                  <a:lnTo>
                    <a:pt x="253" y="282"/>
                  </a:lnTo>
                  <a:lnTo>
                    <a:pt x="274" y="298"/>
                  </a:lnTo>
                  <a:lnTo>
                    <a:pt x="294" y="319"/>
                  </a:lnTo>
                  <a:lnTo>
                    <a:pt x="302" y="331"/>
                  </a:lnTo>
                  <a:lnTo>
                    <a:pt x="316" y="344"/>
                  </a:lnTo>
                  <a:lnTo>
                    <a:pt x="329" y="357"/>
                  </a:lnTo>
                  <a:lnTo>
                    <a:pt x="340" y="370"/>
                  </a:lnTo>
                  <a:lnTo>
                    <a:pt x="353" y="390"/>
                  </a:lnTo>
                  <a:lnTo>
                    <a:pt x="371" y="414"/>
                  </a:lnTo>
                  <a:lnTo>
                    <a:pt x="382" y="431"/>
                  </a:lnTo>
                  <a:lnTo>
                    <a:pt x="397" y="454"/>
                  </a:lnTo>
                  <a:lnTo>
                    <a:pt x="403" y="466"/>
                  </a:lnTo>
                  <a:lnTo>
                    <a:pt x="412" y="480"/>
                  </a:lnTo>
                  <a:lnTo>
                    <a:pt x="419" y="497"/>
                  </a:lnTo>
                  <a:lnTo>
                    <a:pt x="432" y="517"/>
                  </a:lnTo>
                  <a:lnTo>
                    <a:pt x="440" y="534"/>
                  </a:lnTo>
                  <a:lnTo>
                    <a:pt x="452" y="558"/>
                  </a:lnTo>
                  <a:lnTo>
                    <a:pt x="460" y="583"/>
                  </a:lnTo>
                  <a:lnTo>
                    <a:pt x="474" y="612"/>
                  </a:lnTo>
                  <a:lnTo>
                    <a:pt x="486" y="638"/>
                  </a:lnTo>
                  <a:lnTo>
                    <a:pt x="498" y="670"/>
                  </a:lnTo>
                  <a:lnTo>
                    <a:pt x="504" y="684"/>
                  </a:lnTo>
                  <a:lnTo>
                    <a:pt x="509" y="699"/>
                  </a:lnTo>
                  <a:lnTo>
                    <a:pt x="515" y="716"/>
                  </a:lnTo>
                  <a:lnTo>
                    <a:pt x="524" y="733"/>
                  </a:lnTo>
                  <a:lnTo>
                    <a:pt x="532" y="758"/>
                  </a:lnTo>
                  <a:lnTo>
                    <a:pt x="544" y="791"/>
                  </a:lnTo>
                  <a:lnTo>
                    <a:pt x="552" y="819"/>
                  </a:lnTo>
                  <a:lnTo>
                    <a:pt x="564" y="850"/>
                  </a:lnTo>
                  <a:lnTo>
                    <a:pt x="570" y="876"/>
                  </a:lnTo>
                  <a:lnTo>
                    <a:pt x="578" y="905"/>
                  </a:lnTo>
                  <a:lnTo>
                    <a:pt x="581" y="929"/>
                  </a:lnTo>
                  <a:lnTo>
                    <a:pt x="587" y="953"/>
                  </a:lnTo>
                  <a:lnTo>
                    <a:pt x="587" y="977"/>
                  </a:lnTo>
                  <a:lnTo>
                    <a:pt x="590" y="1006"/>
                  </a:lnTo>
                  <a:lnTo>
                    <a:pt x="590" y="1020"/>
                  </a:lnTo>
                  <a:lnTo>
                    <a:pt x="592" y="1034"/>
                  </a:lnTo>
                  <a:lnTo>
                    <a:pt x="592" y="1054"/>
                  </a:lnTo>
                  <a:lnTo>
                    <a:pt x="595" y="1071"/>
                  </a:lnTo>
                  <a:lnTo>
                    <a:pt x="595" y="1089"/>
                  </a:lnTo>
                  <a:lnTo>
                    <a:pt x="598" y="1106"/>
                  </a:lnTo>
                  <a:lnTo>
                    <a:pt x="598" y="1126"/>
                  </a:lnTo>
                  <a:lnTo>
                    <a:pt x="601" y="1146"/>
                  </a:lnTo>
                  <a:lnTo>
                    <a:pt x="601" y="1163"/>
                  </a:lnTo>
                  <a:lnTo>
                    <a:pt x="603" y="1187"/>
                  </a:lnTo>
                  <a:lnTo>
                    <a:pt x="603" y="1204"/>
                  </a:lnTo>
                  <a:lnTo>
                    <a:pt x="607" y="1227"/>
                  </a:lnTo>
                  <a:lnTo>
                    <a:pt x="607" y="1244"/>
                  </a:lnTo>
                  <a:lnTo>
                    <a:pt x="607" y="1262"/>
                  </a:lnTo>
                  <a:lnTo>
                    <a:pt x="607" y="1282"/>
                  </a:lnTo>
                  <a:lnTo>
                    <a:pt x="610" y="1296"/>
                  </a:lnTo>
                  <a:lnTo>
                    <a:pt x="610" y="1310"/>
                  </a:lnTo>
                  <a:lnTo>
                    <a:pt x="610" y="1325"/>
                  </a:lnTo>
                  <a:lnTo>
                    <a:pt x="610" y="1339"/>
                  </a:lnTo>
                  <a:lnTo>
                    <a:pt x="612" y="1359"/>
                  </a:lnTo>
                  <a:lnTo>
                    <a:pt x="612" y="1380"/>
                  </a:lnTo>
                  <a:lnTo>
                    <a:pt x="612" y="1400"/>
                  </a:lnTo>
                  <a:lnTo>
                    <a:pt x="612" y="1411"/>
                  </a:lnTo>
                  <a:lnTo>
                    <a:pt x="616" y="1413"/>
                  </a:lnTo>
                  <a:lnTo>
                    <a:pt x="616" y="1419"/>
                  </a:lnTo>
                  <a:lnTo>
                    <a:pt x="627" y="1431"/>
                  </a:lnTo>
                  <a:lnTo>
                    <a:pt x="633" y="1431"/>
                  </a:lnTo>
                  <a:lnTo>
                    <a:pt x="641" y="1431"/>
                  </a:lnTo>
                  <a:lnTo>
                    <a:pt x="653" y="1426"/>
                  </a:lnTo>
                  <a:lnTo>
                    <a:pt x="667" y="1411"/>
                  </a:lnTo>
                  <a:lnTo>
                    <a:pt x="670" y="1396"/>
                  </a:lnTo>
                  <a:lnTo>
                    <a:pt x="673" y="1371"/>
                  </a:lnTo>
                  <a:lnTo>
                    <a:pt x="673" y="1350"/>
                  </a:lnTo>
                  <a:lnTo>
                    <a:pt x="673" y="1334"/>
                  </a:lnTo>
                  <a:lnTo>
                    <a:pt x="673" y="1310"/>
                  </a:lnTo>
                  <a:lnTo>
                    <a:pt x="675" y="1293"/>
                  </a:lnTo>
                  <a:lnTo>
                    <a:pt x="673" y="1267"/>
                  </a:lnTo>
                  <a:lnTo>
                    <a:pt x="673" y="1242"/>
                  </a:lnTo>
                  <a:lnTo>
                    <a:pt x="670" y="1213"/>
                  </a:lnTo>
                  <a:lnTo>
                    <a:pt x="670" y="1183"/>
                  </a:lnTo>
                  <a:lnTo>
                    <a:pt x="667" y="1167"/>
                  </a:lnTo>
                  <a:lnTo>
                    <a:pt x="664" y="1152"/>
                  </a:lnTo>
                  <a:lnTo>
                    <a:pt x="662" y="1135"/>
                  </a:lnTo>
                  <a:lnTo>
                    <a:pt x="662" y="1121"/>
                  </a:lnTo>
                  <a:lnTo>
                    <a:pt x="658" y="1104"/>
                  </a:lnTo>
                  <a:lnTo>
                    <a:pt x="658" y="1086"/>
                  </a:lnTo>
                  <a:lnTo>
                    <a:pt x="655" y="1069"/>
                  </a:lnTo>
                  <a:lnTo>
                    <a:pt x="655" y="1054"/>
                  </a:lnTo>
                  <a:lnTo>
                    <a:pt x="649" y="1034"/>
                  </a:lnTo>
                  <a:lnTo>
                    <a:pt x="647" y="1020"/>
                  </a:lnTo>
                  <a:lnTo>
                    <a:pt x="641" y="1003"/>
                  </a:lnTo>
                  <a:lnTo>
                    <a:pt x="638" y="986"/>
                  </a:lnTo>
                  <a:lnTo>
                    <a:pt x="633" y="966"/>
                  </a:lnTo>
                  <a:lnTo>
                    <a:pt x="629" y="948"/>
                  </a:lnTo>
                  <a:lnTo>
                    <a:pt x="627" y="929"/>
                  </a:lnTo>
                  <a:lnTo>
                    <a:pt x="624" y="911"/>
                  </a:lnTo>
                  <a:lnTo>
                    <a:pt x="618" y="891"/>
                  </a:lnTo>
                  <a:lnTo>
                    <a:pt x="612" y="870"/>
                  </a:lnTo>
                  <a:lnTo>
                    <a:pt x="607" y="854"/>
                  </a:lnTo>
                  <a:lnTo>
                    <a:pt x="603" y="837"/>
                  </a:lnTo>
                  <a:lnTo>
                    <a:pt x="598" y="817"/>
                  </a:lnTo>
                  <a:lnTo>
                    <a:pt x="592" y="796"/>
                  </a:lnTo>
                  <a:lnTo>
                    <a:pt x="587" y="778"/>
                  </a:lnTo>
                  <a:lnTo>
                    <a:pt x="583" y="762"/>
                  </a:lnTo>
                  <a:lnTo>
                    <a:pt x="578" y="741"/>
                  </a:lnTo>
                  <a:lnTo>
                    <a:pt x="572" y="725"/>
                  </a:lnTo>
                  <a:lnTo>
                    <a:pt x="564" y="704"/>
                  </a:lnTo>
                  <a:lnTo>
                    <a:pt x="557" y="687"/>
                  </a:lnTo>
                  <a:lnTo>
                    <a:pt x="550" y="666"/>
                  </a:lnTo>
                  <a:lnTo>
                    <a:pt x="544" y="649"/>
                  </a:lnTo>
                  <a:lnTo>
                    <a:pt x="535" y="629"/>
                  </a:lnTo>
                  <a:lnTo>
                    <a:pt x="529" y="612"/>
                  </a:lnTo>
                  <a:lnTo>
                    <a:pt x="518" y="592"/>
                  </a:lnTo>
                  <a:lnTo>
                    <a:pt x="509" y="574"/>
                  </a:lnTo>
                  <a:lnTo>
                    <a:pt x="500" y="558"/>
                  </a:lnTo>
                  <a:lnTo>
                    <a:pt x="491" y="541"/>
                  </a:lnTo>
                  <a:lnTo>
                    <a:pt x="483" y="523"/>
                  </a:lnTo>
                  <a:lnTo>
                    <a:pt x="474" y="506"/>
                  </a:lnTo>
                  <a:lnTo>
                    <a:pt x="465" y="489"/>
                  </a:lnTo>
                  <a:lnTo>
                    <a:pt x="458" y="471"/>
                  </a:lnTo>
                  <a:lnTo>
                    <a:pt x="445" y="454"/>
                  </a:lnTo>
                  <a:lnTo>
                    <a:pt x="434" y="440"/>
                  </a:lnTo>
                  <a:lnTo>
                    <a:pt x="423" y="423"/>
                  </a:lnTo>
                  <a:lnTo>
                    <a:pt x="414" y="405"/>
                  </a:lnTo>
                  <a:lnTo>
                    <a:pt x="403" y="388"/>
                  </a:lnTo>
                  <a:lnTo>
                    <a:pt x="391" y="374"/>
                  </a:lnTo>
                  <a:lnTo>
                    <a:pt x="380" y="359"/>
                  </a:lnTo>
                  <a:lnTo>
                    <a:pt x="371" y="344"/>
                  </a:lnTo>
                  <a:lnTo>
                    <a:pt x="360" y="328"/>
                  </a:lnTo>
                  <a:lnTo>
                    <a:pt x="351" y="316"/>
                  </a:lnTo>
                  <a:lnTo>
                    <a:pt x="340" y="302"/>
                  </a:lnTo>
                  <a:lnTo>
                    <a:pt x="331" y="291"/>
                  </a:lnTo>
                  <a:lnTo>
                    <a:pt x="314" y="265"/>
                  </a:lnTo>
                  <a:lnTo>
                    <a:pt x="296" y="245"/>
                  </a:lnTo>
                  <a:lnTo>
                    <a:pt x="279" y="219"/>
                  </a:lnTo>
                  <a:lnTo>
                    <a:pt x="261" y="199"/>
                  </a:lnTo>
                  <a:lnTo>
                    <a:pt x="244" y="178"/>
                  </a:lnTo>
                  <a:lnTo>
                    <a:pt x="228" y="162"/>
                  </a:lnTo>
                  <a:lnTo>
                    <a:pt x="211" y="144"/>
                  </a:lnTo>
                  <a:lnTo>
                    <a:pt x="193" y="127"/>
                  </a:lnTo>
                  <a:lnTo>
                    <a:pt x="178" y="112"/>
                  </a:lnTo>
                  <a:lnTo>
                    <a:pt x="167" y="101"/>
                  </a:lnTo>
                  <a:lnTo>
                    <a:pt x="150" y="83"/>
                  </a:lnTo>
                  <a:lnTo>
                    <a:pt x="136" y="72"/>
                  </a:lnTo>
                  <a:lnTo>
                    <a:pt x="121" y="61"/>
                  </a:lnTo>
                  <a:lnTo>
                    <a:pt x="112" y="52"/>
                  </a:lnTo>
                  <a:lnTo>
                    <a:pt x="90" y="32"/>
                  </a:lnTo>
                  <a:lnTo>
                    <a:pt x="73" y="20"/>
                  </a:lnTo>
                  <a:lnTo>
                    <a:pt x="55" y="9"/>
                  </a:lnTo>
                  <a:lnTo>
                    <a:pt x="46" y="3"/>
                  </a:lnTo>
                  <a:lnTo>
                    <a:pt x="4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2" name="Freeform 115"/>
            <p:cNvSpPr>
              <a:spLocks/>
            </p:cNvSpPr>
            <p:nvPr/>
          </p:nvSpPr>
          <p:spPr bwMode="auto">
            <a:xfrm>
              <a:off x="5711802" y="2955905"/>
              <a:ext cx="244475" cy="73025"/>
            </a:xfrm>
            <a:custGeom>
              <a:avLst/>
              <a:gdLst>
                <a:gd name="T0" fmla="*/ 2147483647 w 463"/>
                <a:gd name="T1" fmla="*/ 2147483647 h 138"/>
                <a:gd name="T2" fmla="*/ 2147483647 w 463"/>
                <a:gd name="T3" fmla="*/ 0 h 138"/>
                <a:gd name="T4" fmla="*/ 2147483647 w 463"/>
                <a:gd name="T5" fmla="*/ 2147483647 h 138"/>
                <a:gd name="T6" fmla="*/ 2147483647 w 463"/>
                <a:gd name="T7" fmla="*/ 2147483647 h 138"/>
                <a:gd name="T8" fmla="*/ 2147483647 w 463"/>
                <a:gd name="T9" fmla="*/ 2147483647 h 138"/>
                <a:gd name="T10" fmla="*/ 2147483647 w 463"/>
                <a:gd name="T11" fmla="*/ 2147483647 h 138"/>
                <a:gd name="T12" fmla="*/ 2147483647 w 463"/>
                <a:gd name="T13" fmla="*/ 2147483647 h 138"/>
                <a:gd name="T14" fmla="*/ 2147483647 w 463"/>
                <a:gd name="T15" fmla="*/ 2147483647 h 138"/>
                <a:gd name="T16" fmla="*/ 2147483647 w 463"/>
                <a:gd name="T17" fmla="*/ 2147483647 h 138"/>
                <a:gd name="T18" fmla="*/ 2147483647 w 463"/>
                <a:gd name="T19" fmla="*/ 2147483647 h 138"/>
                <a:gd name="T20" fmla="*/ 2147483647 w 463"/>
                <a:gd name="T21" fmla="*/ 2147483647 h 138"/>
                <a:gd name="T22" fmla="*/ 2147483647 w 463"/>
                <a:gd name="T23" fmla="*/ 2147483647 h 138"/>
                <a:gd name="T24" fmla="*/ 2147483647 w 463"/>
                <a:gd name="T25" fmla="*/ 2147483647 h 138"/>
                <a:gd name="T26" fmla="*/ 2147483647 w 463"/>
                <a:gd name="T27" fmla="*/ 2147483647 h 138"/>
                <a:gd name="T28" fmla="*/ 0 w 463"/>
                <a:gd name="T29" fmla="*/ 2147483647 h 138"/>
                <a:gd name="T30" fmla="*/ 0 w 463"/>
                <a:gd name="T31" fmla="*/ 2147483647 h 138"/>
                <a:gd name="T32" fmla="*/ 0 w 463"/>
                <a:gd name="T33" fmla="*/ 2147483647 h 138"/>
                <a:gd name="T34" fmla="*/ 2147483647 w 463"/>
                <a:gd name="T35" fmla="*/ 2147483647 h 138"/>
                <a:gd name="T36" fmla="*/ 2147483647 w 463"/>
                <a:gd name="T37" fmla="*/ 2147483647 h 138"/>
                <a:gd name="T38" fmla="*/ 2147483647 w 463"/>
                <a:gd name="T39" fmla="*/ 2147483647 h 138"/>
                <a:gd name="T40" fmla="*/ 2147483647 w 463"/>
                <a:gd name="T41" fmla="*/ 2147483647 h 138"/>
                <a:gd name="T42" fmla="*/ 2147483647 w 463"/>
                <a:gd name="T43" fmla="*/ 2147483647 h 138"/>
                <a:gd name="T44" fmla="*/ 2147483647 w 463"/>
                <a:gd name="T45" fmla="*/ 2147483647 h 138"/>
                <a:gd name="T46" fmla="*/ 2147483647 w 463"/>
                <a:gd name="T47" fmla="*/ 2147483647 h 138"/>
                <a:gd name="T48" fmla="*/ 2147483647 w 463"/>
                <a:gd name="T49" fmla="*/ 2147483647 h 138"/>
                <a:gd name="T50" fmla="*/ 2147483647 w 463"/>
                <a:gd name="T51" fmla="*/ 2147483647 h 138"/>
                <a:gd name="T52" fmla="*/ 2147483647 w 463"/>
                <a:gd name="T53" fmla="*/ 2147483647 h 138"/>
                <a:gd name="T54" fmla="*/ 2147483647 w 463"/>
                <a:gd name="T55" fmla="*/ 2147483647 h 138"/>
                <a:gd name="T56" fmla="*/ 2147483647 w 463"/>
                <a:gd name="T57" fmla="*/ 2147483647 h 138"/>
                <a:gd name="T58" fmla="*/ 2147483647 w 463"/>
                <a:gd name="T59" fmla="*/ 2147483647 h 138"/>
                <a:gd name="T60" fmla="*/ 2147483647 w 463"/>
                <a:gd name="T61" fmla="*/ 2147483647 h 138"/>
                <a:gd name="T62" fmla="*/ 2147483647 w 463"/>
                <a:gd name="T63" fmla="*/ 2147483647 h 138"/>
                <a:gd name="T64" fmla="*/ 2147483647 w 463"/>
                <a:gd name="T65" fmla="*/ 2147483647 h 138"/>
                <a:gd name="T66" fmla="*/ 2147483647 w 463"/>
                <a:gd name="T67" fmla="*/ 2147483647 h 138"/>
                <a:gd name="T68" fmla="*/ 2147483647 w 463"/>
                <a:gd name="T69" fmla="*/ 2147483647 h 138"/>
                <a:gd name="T70" fmla="*/ 2147483647 w 463"/>
                <a:gd name="T71" fmla="*/ 2147483647 h 138"/>
                <a:gd name="T72" fmla="*/ 2147483647 w 463"/>
                <a:gd name="T73" fmla="*/ 2147483647 h 138"/>
                <a:gd name="T74" fmla="*/ 2147483647 w 463"/>
                <a:gd name="T75" fmla="*/ 2147483647 h 138"/>
                <a:gd name="T76" fmla="*/ 2147483647 w 463"/>
                <a:gd name="T77" fmla="*/ 2147483647 h 138"/>
                <a:gd name="T78" fmla="*/ 2147483647 w 463"/>
                <a:gd name="T79" fmla="*/ 2147483647 h 138"/>
                <a:gd name="T80" fmla="*/ 2147483647 w 463"/>
                <a:gd name="T81" fmla="*/ 2147483647 h 138"/>
                <a:gd name="T82" fmla="*/ 2147483647 w 463"/>
                <a:gd name="T83" fmla="*/ 2147483647 h 138"/>
                <a:gd name="T84" fmla="*/ 2147483647 w 463"/>
                <a:gd name="T85" fmla="*/ 2147483647 h 138"/>
                <a:gd name="T86" fmla="*/ 2147483647 w 463"/>
                <a:gd name="T87" fmla="*/ 2147483647 h 138"/>
                <a:gd name="T88" fmla="*/ 2147483647 w 463"/>
                <a:gd name="T89" fmla="*/ 2147483647 h 138"/>
                <a:gd name="T90" fmla="*/ 2147483647 w 463"/>
                <a:gd name="T91" fmla="*/ 2147483647 h 138"/>
                <a:gd name="T92" fmla="*/ 2147483647 w 463"/>
                <a:gd name="T93" fmla="*/ 2147483647 h 138"/>
                <a:gd name="T94" fmla="*/ 2147483647 w 463"/>
                <a:gd name="T95" fmla="*/ 2147483647 h 138"/>
                <a:gd name="T96" fmla="*/ 2147483647 w 463"/>
                <a:gd name="T97" fmla="*/ 2147483647 h 138"/>
                <a:gd name="T98" fmla="*/ 2147483647 w 463"/>
                <a:gd name="T99" fmla="*/ 2147483647 h 138"/>
                <a:gd name="T100" fmla="*/ 2147483647 w 463"/>
                <a:gd name="T101" fmla="*/ 2147483647 h 138"/>
                <a:gd name="T102" fmla="*/ 2147483647 w 463"/>
                <a:gd name="T103" fmla="*/ 2147483647 h 138"/>
                <a:gd name="T104" fmla="*/ 2147483647 w 463"/>
                <a:gd name="T105" fmla="*/ 2147483647 h 138"/>
                <a:gd name="T106" fmla="*/ 2147483647 w 463"/>
                <a:gd name="T107" fmla="*/ 2147483647 h 138"/>
                <a:gd name="T108" fmla="*/ 2147483647 w 463"/>
                <a:gd name="T109" fmla="*/ 2147483647 h 138"/>
                <a:gd name="T110" fmla="*/ 2147483647 w 463"/>
                <a:gd name="T111" fmla="*/ 2147483647 h 138"/>
                <a:gd name="T112" fmla="*/ 2147483647 w 463"/>
                <a:gd name="T113" fmla="*/ 2147483647 h 138"/>
                <a:gd name="T114" fmla="*/ 2147483647 w 463"/>
                <a:gd name="T115" fmla="*/ 2147483647 h 138"/>
                <a:gd name="T116" fmla="*/ 2147483647 w 463"/>
                <a:gd name="T117" fmla="*/ 2147483647 h 138"/>
                <a:gd name="T118" fmla="*/ 2147483647 w 463"/>
                <a:gd name="T119" fmla="*/ 2147483647 h 138"/>
                <a:gd name="T120" fmla="*/ 2147483647 w 463"/>
                <a:gd name="T121" fmla="*/ 2147483647 h 138"/>
                <a:gd name="T122" fmla="*/ 2147483647 w 463"/>
                <a:gd name="T123" fmla="*/ 2147483647 h 1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63"/>
                <a:gd name="T187" fmla="*/ 0 h 138"/>
                <a:gd name="T188" fmla="*/ 463 w 463"/>
                <a:gd name="T189" fmla="*/ 138 h 1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63" h="138">
                  <a:moveTo>
                    <a:pt x="285" y="2"/>
                  </a:moveTo>
                  <a:lnTo>
                    <a:pt x="264" y="0"/>
                  </a:lnTo>
                  <a:lnTo>
                    <a:pt x="241" y="8"/>
                  </a:lnTo>
                  <a:lnTo>
                    <a:pt x="213" y="17"/>
                  </a:lnTo>
                  <a:lnTo>
                    <a:pt x="187" y="31"/>
                  </a:lnTo>
                  <a:lnTo>
                    <a:pt x="158" y="42"/>
                  </a:lnTo>
                  <a:lnTo>
                    <a:pt x="129" y="54"/>
                  </a:lnTo>
                  <a:lnTo>
                    <a:pt x="103" y="63"/>
                  </a:lnTo>
                  <a:lnTo>
                    <a:pt x="92" y="74"/>
                  </a:lnTo>
                  <a:lnTo>
                    <a:pt x="75" y="77"/>
                  </a:lnTo>
                  <a:lnTo>
                    <a:pt x="55" y="80"/>
                  </a:lnTo>
                  <a:lnTo>
                    <a:pt x="40" y="80"/>
                  </a:lnTo>
                  <a:lnTo>
                    <a:pt x="26" y="83"/>
                  </a:lnTo>
                  <a:lnTo>
                    <a:pt x="5" y="83"/>
                  </a:lnTo>
                  <a:lnTo>
                    <a:pt x="0" y="83"/>
                  </a:lnTo>
                  <a:lnTo>
                    <a:pt x="0" y="88"/>
                  </a:lnTo>
                  <a:lnTo>
                    <a:pt x="0" y="103"/>
                  </a:lnTo>
                  <a:lnTo>
                    <a:pt x="3" y="120"/>
                  </a:lnTo>
                  <a:lnTo>
                    <a:pt x="11" y="131"/>
                  </a:lnTo>
                  <a:lnTo>
                    <a:pt x="23" y="134"/>
                  </a:lnTo>
                  <a:lnTo>
                    <a:pt x="40" y="138"/>
                  </a:lnTo>
                  <a:lnTo>
                    <a:pt x="66" y="138"/>
                  </a:lnTo>
                  <a:lnTo>
                    <a:pt x="92" y="134"/>
                  </a:lnTo>
                  <a:lnTo>
                    <a:pt x="106" y="118"/>
                  </a:lnTo>
                  <a:lnTo>
                    <a:pt x="132" y="103"/>
                  </a:lnTo>
                  <a:lnTo>
                    <a:pt x="161" y="94"/>
                  </a:lnTo>
                  <a:lnTo>
                    <a:pt x="189" y="94"/>
                  </a:lnTo>
                  <a:lnTo>
                    <a:pt x="215" y="97"/>
                  </a:lnTo>
                  <a:lnTo>
                    <a:pt x="241" y="112"/>
                  </a:lnTo>
                  <a:lnTo>
                    <a:pt x="253" y="118"/>
                  </a:lnTo>
                  <a:lnTo>
                    <a:pt x="267" y="126"/>
                  </a:lnTo>
                  <a:lnTo>
                    <a:pt x="279" y="129"/>
                  </a:lnTo>
                  <a:lnTo>
                    <a:pt x="294" y="131"/>
                  </a:lnTo>
                  <a:lnTo>
                    <a:pt x="305" y="129"/>
                  </a:lnTo>
                  <a:lnTo>
                    <a:pt x="322" y="126"/>
                  </a:lnTo>
                  <a:lnTo>
                    <a:pt x="338" y="120"/>
                  </a:lnTo>
                  <a:lnTo>
                    <a:pt x="364" y="118"/>
                  </a:lnTo>
                  <a:lnTo>
                    <a:pt x="382" y="112"/>
                  </a:lnTo>
                  <a:lnTo>
                    <a:pt x="405" y="105"/>
                  </a:lnTo>
                  <a:lnTo>
                    <a:pt x="428" y="100"/>
                  </a:lnTo>
                  <a:lnTo>
                    <a:pt x="448" y="100"/>
                  </a:lnTo>
                  <a:lnTo>
                    <a:pt x="460" y="94"/>
                  </a:lnTo>
                  <a:lnTo>
                    <a:pt x="463" y="88"/>
                  </a:lnTo>
                  <a:lnTo>
                    <a:pt x="460" y="83"/>
                  </a:lnTo>
                  <a:lnTo>
                    <a:pt x="454" y="77"/>
                  </a:lnTo>
                  <a:lnTo>
                    <a:pt x="443" y="68"/>
                  </a:lnTo>
                  <a:lnTo>
                    <a:pt x="428" y="59"/>
                  </a:lnTo>
                  <a:lnTo>
                    <a:pt x="414" y="54"/>
                  </a:lnTo>
                  <a:lnTo>
                    <a:pt x="405" y="54"/>
                  </a:lnTo>
                  <a:lnTo>
                    <a:pt x="388" y="51"/>
                  </a:lnTo>
                  <a:lnTo>
                    <a:pt x="371" y="51"/>
                  </a:lnTo>
                  <a:lnTo>
                    <a:pt x="345" y="51"/>
                  </a:lnTo>
                  <a:lnTo>
                    <a:pt x="322" y="54"/>
                  </a:lnTo>
                  <a:lnTo>
                    <a:pt x="296" y="54"/>
                  </a:lnTo>
                  <a:lnTo>
                    <a:pt x="272" y="57"/>
                  </a:lnTo>
                  <a:lnTo>
                    <a:pt x="255" y="59"/>
                  </a:lnTo>
                  <a:lnTo>
                    <a:pt x="248" y="63"/>
                  </a:lnTo>
                  <a:lnTo>
                    <a:pt x="250" y="57"/>
                  </a:lnTo>
                  <a:lnTo>
                    <a:pt x="272" y="48"/>
                  </a:lnTo>
                  <a:lnTo>
                    <a:pt x="296" y="39"/>
                  </a:lnTo>
                  <a:lnTo>
                    <a:pt x="310" y="37"/>
                  </a:lnTo>
                  <a:lnTo>
                    <a:pt x="285" y="2"/>
                  </a:lnTo>
                  <a:close/>
                </a:path>
              </a:pathLst>
            </a:custGeom>
            <a:solidFill>
              <a:srgbClr val="A698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3" name="Freeform 116"/>
            <p:cNvSpPr>
              <a:spLocks/>
            </p:cNvSpPr>
            <p:nvPr/>
          </p:nvSpPr>
          <p:spPr bwMode="auto">
            <a:xfrm>
              <a:off x="5870552" y="2811443"/>
              <a:ext cx="339725" cy="236538"/>
            </a:xfrm>
            <a:custGeom>
              <a:avLst/>
              <a:gdLst>
                <a:gd name="T0" fmla="*/ 2147483647 w 641"/>
                <a:gd name="T1" fmla="*/ 2147483647 h 449"/>
                <a:gd name="T2" fmla="*/ 2147483647 w 641"/>
                <a:gd name="T3" fmla="*/ 2147483647 h 449"/>
                <a:gd name="T4" fmla="*/ 2147483647 w 641"/>
                <a:gd name="T5" fmla="*/ 2147483647 h 449"/>
                <a:gd name="T6" fmla="*/ 2147483647 w 641"/>
                <a:gd name="T7" fmla="*/ 2147483647 h 449"/>
                <a:gd name="T8" fmla="*/ 2147483647 w 641"/>
                <a:gd name="T9" fmla="*/ 2147483647 h 449"/>
                <a:gd name="T10" fmla="*/ 2147483647 w 641"/>
                <a:gd name="T11" fmla="*/ 2147483647 h 449"/>
                <a:gd name="T12" fmla="*/ 2147483647 w 641"/>
                <a:gd name="T13" fmla="*/ 2147483647 h 449"/>
                <a:gd name="T14" fmla="*/ 2147483647 w 641"/>
                <a:gd name="T15" fmla="*/ 2147483647 h 449"/>
                <a:gd name="T16" fmla="*/ 2147483647 w 641"/>
                <a:gd name="T17" fmla="*/ 2147483647 h 449"/>
                <a:gd name="T18" fmla="*/ 2147483647 w 641"/>
                <a:gd name="T19" fmla="*/ 2147483647 h 449"/>
                <a:gd name="T20" fmla="*/ 2147483647 w 641"/>
                <a:gd name="T21" fmla="*/ 2147483647 h 449"/>
                <a:gd name="T22" fmla="*/ 2147483647 w 641"/>
                <a:gd name="T23" fmla="*/ 2147483647 h 449"/>
                <a:gd name="T24" fmla="*/ 2147483647 w 641"/>
                <a:gd name="T25" fmla="*/ 2147483647 h 449"/>
                <a:gd name="T26" fmla="*/ 2147483647 w 641"/>
                <a:gd name="T27" fmla="*/ 2147483647 h 449"/>
                <a:gd name="T28" fmla="*/ 2147483647 w 641"/>
                <a:gd name="T29" fmla="*/ 2147483647 h 449"/>
                <a:gd name="T30" fmla="*/ 2147483647 w 641"/>
                <a:gd name="T31" fmla="*/ 2147483647 h 449"/>
                <a:gd name="T32" fmla="*/ 2147483647 w 641"/>
                <a:gd name="T33" fmla="*/ 2147483647 h 449"/>
                <a:gd name="T34" fmla="*/ 2147483647 w 641"/>
                <a:gd name="T35" fmla="*/ 2147483647 h 449"/>
                <a:gd name="T36" fmla="*/ 2147483647 w 641"/>
                <a:gd name="T37" fmla="*/ 2147483647 h 449"/>
                <a:gd name="T38" fmla="*/ 2147483647 w 641"/>
                <a:gd name="T39" fmla="*/ 2147483647 h 449"/>
                <a:gd name="T40" fmla="*/ 2147483647 w 641"/>
                <a:gd name="T41" fmla="*/ 2147483647 h 449"/>
                <a:gd name="T42" fmla="*/ 2147483647 w 641"/>
                <a:gd name="T43" fmla="*/ 2147483647 h 449"/>
                <a:gd name="T44" fmla="*/ 2147483647 w 641"/>
                <a:gd name="T45" fmla="*/ 2147483647 h 449"/>
                <a:gd name="T46" fmla="*/ 2147483647 w 641"/>
                <a:gd name="T47" fmla="*/ 2147483647 h 449"/>
                <a:gd name="T48" fmla="*/ 2147483647 w 641"/>
                <a:gd name="T49" fmla="*/ 2147483647 h 449"/>
                <a:gd name="T50" fmla="*/ 2147483647 w 641"/>
                <a:gd name="T51" fmla="*/ 2147483647 h 449"/>
                <a:gd name="T52" fmla="*/ 2147483647 w 641"/>
                <a:gd name="T53" fmla="*/ 2147483647 h 449"/>
                <a:gd name="T54" fmla="*/ 2147483647 w 641"/>
                <a:gd name="T55" fmla="*/ 2147483647 h 449"/>
                <a:gd name="T56" fmla="*/ 2147483647 w 641"/>
                <a:gd name="T57" fmla="*/ 2147483647 h 449"/>
                <a:gd name="T58" fmla="*/ 2147483647 w 641"/>
                <a:gd name="T59" fmla="*/ 2147483647 h 449"/>
                <a:gd name="T60" fmla="*/ 2147483647 w 641"/>
                <a:gd name="T61" fmla="*/ 2147483647 h 449"/>
                <a:gd name="T62" fmla="*/ 2147483647 w 641"/>
                <a:gd name="T63" fmla="*/ 2147483647 h 449"/>
                <a:gd name="T64" fmla="*/ 2147483647 w 641"/>
                <a:gd name="T65" fmla="*/ 2147483647 h 449"/>
                <a:gd name="T66" fmla="*/ 2147483647 w 641"/>
                <a:gd name="T67" fmla="*/ 2147483647 h 449"/>
                <a:gd name="T68" fmla="*/ 2147483647 w 641"/>
                <a:gd name="T69" fmla="*/ 2147483647 h 449"/>
                <a:gd name="T70" fmla="*/ 2147483647 w 641"/>
                <a:gd name="T71" fmla="*/ 2147483647 h 449"/>
                <a:gd name="T72" fmla="*/ 2147483647 w 641"/>
                <a:gd name="T73" fmla="*/ 2147483647 h 449"/>
                <a:gd name="T74" fmla="*/ 2147483647 w 641"/>
                <a:gd name="T75" fmla="*/ 2147483647 h 449"/>
                <a:gd name="T76" fmla="*/ 2147483647 w 641"/>
                <a:gd name="T77" fmla="*/ 2147483647 h 449"/>
                <a:gd name="T78" fmla="*/ 2147483647 w 641"/>
                <a:gd name="T79" fmla="*/ 2147483647 h 449"/>
                <a:gd name="T80" fmla="*/ 2147483647 w 641"/>
                <a:gd name="T81" fmla="*/ 2147483647 h 449"/>
                <a:gd name="T82" fmla="*/ 2147483647 w 641"/>
                <a:gd name="T83" fmla="*/ 2147483647 h 449"/>
                <a:gd name="T84" fmla="*/ 2147483647 w 641"/>
                <a:gd name="T85" fmla="*/ 2147483647 h 449"/>
                <a:gd name="T86" fmla="*/ 2147483647 w 641"/>
                <a:gd name="T87" fmla="*/ 2147483647 h 449"/>
                <a:gd name="T88" fmla="*/ 2147483647 w 641"/>
                <a:gd name="T89" fmla="*/ 2147483647 h 449"/>
                <a:gd name="T90" fmla="*/ 2147483647 w 641"/>
                <a:gd name="T91" fmla="*/ 2147483647 h 449"/>
                <a:gd name="T92" fmla="*/ 2147483647 w 641"/>
                <a:gd name="T93" fmla="*/ 2147483647 h 449"/>
                <a:gd name="T94" fmla="*/ 2147483647 w 641"/>
                <a:gd name="T95" fmla="*/ 2147483647 h 449"/>
                <a:gd name="T96" fmla="*/ 2147483647 w 641"/>
                <a:gd name="T97" fmla="*/ 2147483647 h 449"/>
                <a:gd name="T98" fmla="*/ 2147483647 w 641"/>
                <a:gd name="T99" fmla="*/ 2147483647 h 449"/>
                <a:gd name="T100" fmla="*/ 2147483647 w 641"/>
                <a:gd name="T101" fmla="*/ 2147483647 h 449"/>
                <a:gd name="T102" fmla="*/ 2147483647 w 641"/>
                <a:gd name="T103" fmla="*/ 2147483647 h 449"/>
                <a:gd name="T104" fmla="*/ 2147483647 w 641"/>
                <a:gd name="T105" fmla="*/ 2147483647 h 449"/>
                <a:gd name="T106" fmla="*/ 2147483647 w 641"/>
                <a:gd name="T107" fmla="*/ 2147483647 h 449"/>
                <a:gd name="T108" fmla="*/ 2147483647 w 641"/>
                <a:gd name="T109" fmla="*/ 2147483647 h 4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41"/>
                <a:gd name="T166" fmla="*/ 0 h 449"/>
                <a:gd name="T167" fmla="*/ 641 w 641"/>
                <a:gd name="T168" fmla="*/ 449 h 44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41" h="449">
                  <a:moveTo>
                    <a:pt x="0" y="162"/>
                  </a:moveTo>
                  <a:lnTo>
                    <a:pt x="9" y="162"/>
                  </a:lnTo>
                  <a:lnTo>
                    <a:pt x="37" y="170"/>
                  </a:lnTo>
                  <a:lnTo>
                    <a:pt x="52" y="170"/>
                  </a:lnTo>
                  <a:lnTo>
                    <a:pt x="67" y="173"/>
                  </a:lnTo>
                  <a:lnTo>
                    <a:pt x="76" y="173"/>
                  </a:lnTo>
                  <a:lnTo>
                    <a:pt x="87" y="175"/>
                  </a:lnTo>
                  <a:lnTo>
                    <a:pt x="101" y="167"/>
                  </a:lnTo>
                  <a:lnTo>
                    <a:pt x="124" y="164"/>
                  </a:lnTo>
                  <a:lnTo>
                    <a:pt x="142" y="162"/>
                  </a:lnTo>
                  <a:lnTo>
                    <a:pt x="150" y="162"/>
                  </a:lnTo>
                  <a:lnTo>
                    <a:pt x="173" y="225"/>
                  </a:lnTo>
                  <a:lnTo>
                    <a:pt x="179" y="225"/>
                  </a:lnTo>
                  <a:lnTo>
                    <a:pt x="196" y="228"/>
                  </a:lnTo>
                  <a:lnTo>
                    <a:pt x="219" y="228"/>
                  </a:lnTo>
                  <a:lnTo>
                    <a:pt x="242" y="228"/>
                  </a:lnTo>
                  <a:lnTo>
                    <a:pt x="254" y="219"/>
                  </a:lnTo>
                  <a:lnTo>
                    <a:pt x="273" y="213"/>
                  </a:lnTo>
                  <a:lnTo>
                    <a:pt x="293" y="204"/>
                  </a:lnTo>
                  <a:lnTo>
                    <a:pt x="319" y="195"/>
                  </a:lnTo>
                  <a:lnTo>
                    <a:pt x="339" y="184"/>
                  </a:lnTo>
                  <a:lnTo>
                    <a:pt x="357" y="175"/>
                  </a:lnTo>
                  <a:lnTo>
                    <a:pt x="368" y="167"/>
                  </a:lnTo>
                  <a:lnTo>
                    <a:pt x="377" y="164"/>
                  </a:lnTo>
                  <a:lnTo>
                    <a:pt x="383" y="144"/>
                  </a:lnTo>
                  <a:lnTo>
                    <a:pt x="400" y="118"/>
                  </a:lnTo>
                  <a:lnTo>
                    <a:pt x="414" y="92"/>
                  </a:lnTo>
                  <a:lnTo>
                    <a:pt x="431" y="81"/>
                  </a:lnTo>
                  <a:lnTo>
                    <a:pt x="446" y="79"/>
                  </a:lnTo>
                  <a:lnTo>
                    <a:pt x="472" y="81"/>
                  </a:lnTo>
                  <a:lnTo>
                    <a:pt x="484" y="81"/>
                  </a:lnTo>
                  <a:lnTo>
                    <a:pt x="501" y="83"/>
                  </a:lnTo>
                  <a:lnTo>
                    <a:pt x="515" y="83"/>
                  </a:lnTo>
                  <a:lnTo>
                    <a:pt x="532" y="87"/>
                  </a:lnTo>
                  <a:lnTo>
                    <a:pt x="558" y="90"/>
                  </a:lnTo>
                  <a:lnTo>
                    <a:pt x="578" y="103"/>
                  </a:lnTo>
                  <a:lnTo>
                    <a:pt x="584" y="118"/>
                  </a:lnTo>
                  <a:lnTo>
                    <a:pt x="569" y="136"/>
                  </a:lnTo>
                  <a:lnTo>
                    <a:pt x="552" y="136"/>
                  </a:lnTo>
                  <a:lnTo>
                    <a:pt x="534" y="138"/>
                  </a:lnTo>
                  <a:lnTo>
                    <a:pt x="515" y="138"/>
                  </a:lnTo>
                  <a:lnTo>
                    <a:pt x="497" y="138"/>
                  </a:lnTo>
                  <a:lnTo>
                    <a:pt x="480" y="136"/>
                  </a:lnTo>
                  <a:lnTo>
                    <a:pt x="464" y="136"/>
                  </a:lnTo>
                  <a:lnTo>
                    <a:pt x="449" y="136"/>
                  </a:lnTo>
                  <a:lnTo>
                    <a:pt x="443" y="141"/>
                  </a:lnTo>
                  <a:lnTo>
                    <a:pt x="429" y="144"/>
                  </a:lnTo>
                  <a:lnTo>
                    <a:pt x="414" y="156"/>
                  </a:lnTo>
                  <a:lnTo>
                    <a:pt x="394" y="167"/>
                  </a:lnTo>
                  <a:lnTo>
                    <a:pt x="374" y="182"/>
                  </a:lnTo>
                  <a:lnTo>
                    <a:pt x="357" y="193"/>
                  </a:lnTo>
                  <a:lnTo>
                    <a:pt x="343" y="208"/>
                  </a:lnTo>
                  <a:lnTo>
                    <a:pt x="331" y="213"/>
                  </a:lnTo>
                  <a:lnTo>
                    <a:pt x="328" y="219"/>
                  </a:lnTo>
                  <a:lnTo>
                    <a:pt x="230" y="291"/>
                  </a:lnTo>
                  <a:lnTo>
                    <a:pt x="181" y="449"/>
                  </a:lnTo>
                  <a:lnTo>
                    <a:pt x="188" y="440"/>
                  </a:lnTo>
                  <a:lnTo>
                    <a:pt x="205" y="423"/>
                  </a:lnTo>
                  <a:lnTo>
                    <a:pt x="216" y="408"/>
                  </a:lnTo>
                  <a:lnTo>
                    <a:pt x="230" y="397"/>
                  </a:lnTo>
                  <a:lnTo>
                    <a:pt x="247" y="383"/>
                  </a:lnTo>
                  <a:lnTo>
                    <a:pt x="265" y="371"/>
                  </a:lnTo>
                  <a:lnTo>
                    <a:pt x="280" y="357"/>
                  </a:lnTo>
                  <a:lnTo>
                    <a:pt x="297" y="342"/>
                  </a:lnTo>
                  <a:lnTo>
                    <a:pt x="311" y="325"/>
                  </a:lnTo>
                  <a:lnTo>
                    <a:pt x="328" y="313"/>
                  </a:lnTo>
                  <a:lnTo>
                    <a:pt x="339" y="296"/>
                  </a:lnTo>
                  <a:lnTo>
                    <a:pt x="351" y="287"/>
                  </a:lnTo>
                  <a:lnTo>
                    <a:pt x="359" y="276"/>
                  </a:lnTo>
                  <a:lnTo>
                    <a:pt x="365" y="274"/>
                  </a:lnTo>
                  <a:lnTo>
                    <a:pt x="372" y="259"/>
                  </a:lnTo>
                  <a:lnTo>
                    <a:pt x="385" y="245"/>
                  </a:lnTo>
                  <a:lnTo>
                    <a:pt x="400" y="230"/>
                  </a:lnTo>
                  <a:lnTo>
                    <a:pt x="420" y="219"/>
                  </a:lnTo>
                  <a:lnTo>
                    <a:pt x="438" y="202"/>
                  </a:lnTo>
                  <a:lnTo>
                    <a:pt x="464" y="195"/>
                  </a:lnTo>
                  <a:lnTo>
                    <a:pt x="486" y="187"/>
                  </a:lnTo>
                  <a:lnTo>
                    <a:pt x="512" y="190"/>
                  </a:lnTo>
                  <a:lnTo>
                    <a:pt x="532" y="187"/>
                  </a:lnTo>
                  <a:lnTo>
                    <a:pt x="556" y="187"/>
                  </a:lnTo>
                  <a:lnTo>
                    <a:pt x="572" y="184"/>
                  </a:lnTo>
                  <a:lnTo>
                    <a:pt x="589" y="182"/>
                  </a:lnTo>
                  <a:lnTo>
                    <a:pt x="604" y="173"/>
                  </a:lnTo>
                  <a:lnTo>
                    <a:pt x="615" y="167"/>
                  </a:lnTo>
                  <a:lnTo>
                    <a:pt x="624" y="162"/>
                  </a:lnTo>
                  <a:lnTo>
                    <a:pt x="635" y="156"/>
                  </a:lnTo>
                  <a:lnTo>
                    <a:pt x="639" y="133"/>
                  </a:lnTo>
                  <a:lnTo>
                    <a:pt x="641" y="110"/>
                  </a:lnTo>
                  <a:lnTo>
                    <a:pt x="641" y="90"/>
                  </a:lnTo>
                  <a:lnTo>
                    <a:pt x="641" y="83"/>
                  </a:lnTo>
                  <a:lnTo>
                    <a:pt x="635" y="79"/>
                  </a:lnTo>
                  <a:lnTo>
                    <a:pt x="630" y="70"/>
                  </a:lnTo>
                  <a:lnTo>
                    <a:pt x="621" y="52"/>
                  </a:lnTo>
                  <a:lnTo>
                    <a:pt x="613" y="37"/>
                  </a:lnTo>
                  <a:lnTo>
                    <a:pt x="602" y="20"/>
                  </a:lnTo>
                  <a:lnTo>
                    <a:pt x="593" y="9"/>
                  </a:lnTo>
                  <a:lnTo>
                    <a:pt x="584" y="0"/>
                  </a:lnTo>
                  <a:lnTo>
                    <a:pt x="572" y="6"/>
                  </a:lnTo>
                  <a:lnTo>
                    <a:pt x="552" y="15"/>
                  </a:lnTo>
                  <a:lnTo>
                    <a:pt x="523" y="20"/>
                  </a:lnTo>
                  <a:lnTo>
                    <a:pt x="497" y="29"/>
                  </a:lnTo>
                  <a:lnTo>
                    <a:pt x="480" y="26"/>
                  </a:lnTo>
                  <a:lnTo>
                    <a:pt x="464" y="26"/>
                  </a:lnTo>
                  <a:lnTo>
                    <a:pt x="446" y="26"/>
                  </a:lnTo>
                  <a:lnTo>
                    <a:pt x="431" y="26"/>
                  </a:lnTo>
                  <a:lnTo>
                    <a:pt x="409" y="26"/>
                  </a:lnTo>
                  <a:lnTo>
                    <a:pt x="400" y="26"/>
                  </a:lnTo>
                  <a:lnTo>
                    <a:pt x="319" y="118"/>
                  </a:lnTo>
                  <a:lnTo>
                    <a:pt x="208" y="156"/>
                  </a:lnTo>
                  <a:lnTo>
                    <a:pt x="142" y="92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A698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4" name="Freeform 117"/>
            <p:cNvSpPr>
              <a:spLocks/>
            </p:cNvSpPr>
            <p:nvPr/>
          </p:nvSpPr>
          <p:spPr bwMode="auto">
            <a:xfrm>
              <a:off x="6254727" y="2744768"/>
              <a:ext cx="107950" cy="131763"/>
            </a:xfrm>
            <a:custGeom>
              <a:avLst/>
              <a:gdLst>
                <a:gd name="T0" fmla="*/ 2147483647 w 204"/>
                <a:gd name="T1" fmla="*/ 0 h 249"/>
                <a:gd name="T2" fmla="*/ 2147483647 w 204"/>
                <a:gd name="T3" fmla="*/ 2147483647 h 249"/>
                <a:gd name="T4" fmla="*/ 2147483647 w 204"/>
                <a:gd name="T5" fmla="*/ 2147483647 h 249"/>
                <a:gd name="T6" fmla="*/ 2147483647 w 204"/>
                <a:gd name="T7" fmla="*/ 2147483647 h 249"/>
                <a:gd name="T8" fmla="*/ 2147483647 w 204"/>
                <a:gd name="T9" fmla="*/ 2147483647 h 249"/>
                <a:gd name="T10" fmla="*/ 2147483647 w 204"/>
                <a:gd name="T11" fmla="*/ 2147483647 h 249"/>
                <a:gd name="T12" fmla="*/ 2147483647 w 204"/>
                <a:gd name="T13" fmla="*/ 2147483647 h 249"/>
                <a:gd name="T14" fmla="*/ 2147483647 w 204"/>
                <a:gd name="T15" fmla="*/ 2147483647 h 249"/>
                <a:gd name="T16" fmla="*/ 2147483647 w 204"/>
                <a:gd name="T17" fmla="*/ 2147483647 h 249"/>
                <a:gd name="T18" fmla="*/ 2147483647 w 204"/>
                <a:gd name="T19" fmla="*/ 2147483647 h 249"/>
                <a:gd name="T20" fmla="*/ 2147483647 w 204"/>
                <a:gd name="T21" fmla="*/ 2147483647 h 249"/>
                <a:gd name="T22" fmla="*/ 2147483647 w 204"/>
                <a:gd name="T23" fmla="*/ 2147483647 h 249"/>
                <a:gd name="T24" fmla="*/ 2147483647 w 204"/>
                <a:gd name="T25" fmla="*/ 2147483647 h 249"/>
                <a:gd name="T26" fmla="*/ 2147483647 w 204"/>
                <a:gd name="T27" fmla="*/ 2147483647 h 249"/>
                <a:gd name="T28" fmla="*/ 0 w 204"/>
                <a:gd name="T29" fmla="*/ 2147483647 h 249"/>
                <a:gd name="T30" fmla="*/ 0 w 204"/>
                <a:gd name="T31" fmla="*/ 2147483647 h 249"/>
                <a:gd name="T32" fmla="*/ 2147483647 w 204"/>
                <a:gd name="T33" fmla="*/ 2147483647 h 249"/>
                <a:gd name="T34" fmla="*/ 2147483647 w 204"/>
                <a:gd name="T35" fmla="*/ 2147483647 h 249"/>
                <a:gd name="T36" fmla="*/ 2147483647 w 204"/>
                <a:gd name="T37" fmla="*/ 2147483647 h 249"/>
                <a:gd name="T38" fmla="*/ 2147483647 w 204"/>
                <a:gd name="T39" fmla="*/ 2147483647 h 249"/>
                <a:gd name="T40" fmla="*/ 2147483647 w 204"/>
                <a:gd name="T41" fmla="*/ 2147483647 h 249"/>
                <a:gd name="T42" fmla="*/ 2147483647 w 204"/>
                <a:gd name="T43" fmla="*/ 2147483647 h 249"/>
                <a:gd name="T44" fmla="*/ 2147483647 w 204"/>
                <a:gd name="T45" fmla="*/ 2147483647 h 249"/>
                <a:gd name="T46" fmla="*/ 2147483647 w 204"/>
                <a:gd name="T47" fmla="*/ 2147483647 h 249"/>
                <a:gd name="T48" fmla="*/ 2147483647 w 204"/>
                <a:gd name="T49" fmla="*/ 2147483647 h 249"/>
                <a:gd name="T50" fmla="*/ 2147483647 w 204"/>
                <a:gd name="T51" fmla="*/ 2147483647 h 249"/>
                <a:gd name="T52" fmla="*/ 2147483647 w 204"/>
                <a:gd name="T53" fmla="*/ 2147483647 h 249"/>
                <a:gd name="T54" fmla="*/ 2147483647 w 204"/>
                <a:gd name="T55" fmla="*/ 2147483647 h 249"/>
                <a:gd name="T56" fmla="*/ 2147483647 w 204"/>
                <a:gd name="T57" fmla="*/ 2147483647 h 249"/>
                <a:gd name="T58" fmla="*/ 2147483647 w 204"/>
                <a:gd name="T59" fmla="*/ 2147483647 h 249"/>
                <a:gd name="T60" fmla="*/ 2147483647 w 204"/>
                <a:gd name="T61" fmla="*/ 2147483647 h 249"/>
                <a:gd name="T62" fmla="*/ 2147483647 w 204"/>
                <a:gd name="T63" fmla="*/ 2147483647 h 249"/>
                <a:gd name="T64" fmla="*/ 2147483647 w 204"/>
                <a:gd name="T65" fmla="*/ 2147483647 h 249"/>
                <a:gd name="T66" fmla="*/ 2147483647 w 204"/>
                <a:gd name="T67" fmla="*/ 2147483647 h 249"/>
                <a:gd name="T68" fmla="*/ 2147483647 w 204"/>
                <a:gd name="T69" fmla="*/ 2147483647 h 249"/>
                <a:gd name="T70" fmla="*/ 2147483647 w 204"/>
                <a:gd name="T71" fmla="*/ 2147483647 h 249"/>
                <a:gd name="T72" fmla="*/ 2147483647 w 204"/>
                <a:gd name="T73" fmla="*/ 2147483647 h 249"/>
                <a:gd name="T74" fmla="*/ 2147483647 w 204"/>
                <a:gd name="T75" fmla="*/ 2147483647 h 249"/>
                <a:gd name="T76" fmla="*/ 2147483647 w 204"/>
                <a:gd name="T77" fmla="*/ 2147483647 h 249"/>
                <a:gd name="T78" fmla="*/ 2147483647 w 204"/>
                <a:gd name="T79" fmla="*/ 2147483647 h 249"/>
                <a:gd name="T80" fmla="*/ 2147483647 w 204"/>
                <a:gd name="T81" fmla="*/ 2147483647 h 249"/>
                <a:gd name="T82" fmla="*/ 2147483647 w 204"/>
                <a:gd name="T83" fmla="*/ 0 h 249"/>
                <a:gd name="T84" fmla="*/ 2147483647 w 204"/>
                <a:gd name="T85" fmla="*/ 0 h 2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4"/>
                <a:gd name="T130" fmla="*/ 0 h 249"/>
                <a:gd name="T131" fmla="*/ 204 w 204"/>
                <a:gd name="T132" fmla="*/ 249 h 2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4" h="249">
                  <a:moveTo>
                    <a:pt x="169" y="0"/>
                  </a:moveTo>
                  <a:lnTo>
                    <a:pt x="155" y="5"/>
                  </a:lnTo>
                  <a:lnTo>
                    <a:pt x="144" y="13"/>
                  </a:lnTo>
                  <a:lnTo>
                    <a:pt x="129" y="25"/>
                  </a:lnTo>
                  <a:lnTo>
                    <a:pt x="118" y="33"/>
                  </a:lnTo>
                  <a:lnTo>
                    <a:pt x="100" y="48"/>
                  </a:lnTo>
                  <a:lnTo>
                    <a:pt x="89" y="59"/>
                  </a:lnTo>
                  <a:lnTo>
                    <a:pt x="74" y="74"/>
                  </a:lnTo>
                  <a:lnTo>
                    <a:pt x="63" y="88"/>
                  </a:lnTo>
                  <a:lnTo>
                    <a:pt x="48" y="99"/>
                  </a:lnTo>
                  <a:lnTo>
                    <a:pt x="37" y="112"/>
                  </a:lnTo>
                  <a:lnTo>
                    <a:pt x="26" y="123"/>
                  </a:lnTo>
                  <a:lnTo>
                    <a:pt x="17" y="134"/>
                  </a:lnTo>
                  <a:lnTo>
                    <a:pt x="2" y="149"/>
                  </a:lnTo>
                  <a:lnTo>
                    <a:pt x="0" y="154"/>
                  </a:lnTo>
                  <a:lnTo>
                    <a:pt x="0" y="160"/>
                  </a:lnTo>
                  <a:lnTo>
                    <a:pt x="6" y="175"/>
                  </a:lnTo>
                  <a:lnTo>
                    <a:pt x="11" y="191"/>
                  </a:lnTo>
                  <a:lnTo>
                    <a:pt x="20" y="212"/>
                  </a:lnTo>
                  <a:lnTo>
                    <a:pt x="28" y="232"/>
                  </a:lnTo>
                  <a:lnTo>
                    <a:pt x="46" y="246"/>
                  </a:lnTo>
                  <a:lnTo>
                    <a:pt x="52" y="249"/>
                  </a:lnTo>
                  <a:lnTo>
                    <a:pt x="57" y="249"/>
                  </a:lnTo>
                  <a:lnTo>
                    <a:pt x="59" y="241"/>
                  </a:lnTo>
                  <a:lnTo>
                    <a:pt x="63" y="228"/>
                  </a:lnTo>
                  <a:lnTo>
                    <a:pt x="59" y="208"/>
                  </a:lnTo>
                  <a:lnTo>
                    <a:pt x="59" y="195"/>
                  </a:lnTo>
                  <a:lnTo>
                    <a:pt x="59" y="180"/>
                  </a:lnTo>
                  <a:lnTo>
                    <a:pt x="59" y="169"/>
                  </a:lnTo>
                  <a:lnTo>
                    <a:pt x="66" y="145"/>
                  </a:lnTo>
                  <a:lnTo>
                    <a:pt x="83" y="125"/>
                  </a:lnTo>
                  <a:lnTo>
                    <a:pt x="92" y="114"/>
                  </a:lnTo>
                  <a:lnTo>
                    <a:pt x="109" y="99"/>
                  </a:lnTo>
                  <a:lnTo>
                    <a:pt x="129" y="90"/>
                  </a:lnTo>
                  <a:lnTo>
                    <a:pt x="151" y="83"/>
                  </a:lnTo>
                  <a:lnTo>
                    <a:pt x="169" y="71"/>
                  </a:lnTo>
                  <a:lnTo>
                    <a:pt x="186" y="59"/>
                  </a:lnTo>
                  <a:lnTo>
                    <a:pt x="195" y="48"/>
                  </a:lnTo>
                  <a:lnTo>
                    <a:pt x="204" y="33"/>
                  </a:lnTo>
                  <a:lnTo>
                    <a:pt x="197" y="16"/>
                  </a:lnTo>
                  <a:lnTo>
                    <a:pt x="186" y="5"/>
                  </a:lnTo>
                  <a:lnTo>
                    <a:pt x="172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A698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5" name="Freeform 118"/>
            <p:cNvSpPr>
              <a:spLocks/>
            </p:cNvSpPr>
            <p:nvPr/>
          </p:nvSpPr>
          <p:spPr bwMode="auto">
            <a:xfrm>
              <a:off x="5429227" y="2962255"/>
              <a:ext cx="138113" cy="52388"/>
            </a:xfrm>
            <a:custGeom>
              <a:avLst/>
              <a:gdLst>
                <a:gd name="T0" fmla="*/ 0 w 259"/>
                <a:gd name="T1" fmla="*/ 2147483647 h 101"/>
                <a:gd name="T2" fmla="*/ 2147483647 w 259"/>
                <a:gd name="T3" fmla="*/ 2147483647 h 101"/>
                <a:gd name="T4" fmla="*/ 2147483647 w 259"/>
                <a:gd name="T5" fmla="*/ 2147483647 h 101"/>
                <a:gd name="T6" fmla="*/ 2147483647 w 259"/>
                <a:gd name="T7" fmla="*/ 2147483647 h 101"/>
                <a:gd name="T8" fmla="*/ 2147483647 w 259"/>
                <a:gd name="T9" fmla="*/ 2147483647 h 101"/>
                <a:gd name="T10" fmla="*/ 2147483647 w 259"/>
                <a:gd name="T11" fmla="*/ 2147483647 h 101"/>
                <a:gd name="T12" fmla="*/ 2147483647 w 259"/>
                <a:gd name="T13" fmla="*/ 2147483647 h 101"/>
                <a:gd name="T14" fmla="*/ 2147483647 w 259"/>
                <a:gd name="T15" fmla="*/ 2147483647 h 101"/>
                <a:gd name="T16" fmla="*/ 2147483647 w 259"/>
                <a:gd name="T17" fmla="*/ 2147483647 h 101"/>
                <a:gd name="T18" fmla="*/ 2147483647 w 259"/>
                <a:gd name="T19" fmla="*/ 2147483647 h 101"/>
                <a:gd name="T20" fmla="*/ 2147483647 w 259"/>
                <a:gd name="T21" fmla="*/ 2147483647 h 101"/>
                <a:gd name="T22" fmla="*/ 2147483647 w 259"/>
                <a:gd name="T23" fmla="*/ 0 h 101"/>
                <a:gd name="T24" fmla="*/ 2147483647 w 259"/>
                <a:gd name="T25" fmla="*/ 2147483647 h 101"/>
                <a:gd name="T26" fmla="*/ 2147483647 w 259"/>
                <a:gd name="T27" fmla="*/ 2147483647 h 101"/>
                <a:gd name="T28" fmla="*/ 2147483647 w 259"/>
                <a:gd name="T29" fmla="*/ 2147483647 h 101"/>
                <a:gd name="T30" fmla="*/ 2147483647 w 259"/>
                <a:gd name="T31" fmla="*/ 2147483647 h 101"/>
                <a:gd name="T32" fmla="*/ 2147483647 w 259"/>
                <a:gd name="T33" fmla="*/ 2147483647 h 101"/>
                <a:gd name="T34" fmla="*/ 2147483647 w 259"/>
                <a:gd name="T35" fmla="*/ 2147483647 h 101"/>
                <a:gd name="T36" fmla="*/ 2147483647 w 259"/>
                <a:gd name="T37" fmla="*/ 2147483647 h 101"/>
                <a:gd name="T38" fmla="*/ 2147483647 w 259"/>
                <a:gd name="T39" fmla="*/ 2147483647 h 101"/>
                <a:gd name="T40" fmla="*/ 2147483647 w 259"/>
                <a:gd name="T41" fmla="*/ 2147483647 h 101"/>
                <a:gd name="T42" fmla="*/ 2147483647 w 259"/>
                <a:gd name="T43" fmla="*/ 2147483647 h 101"/>
                <a:gd name="T44" fmla="*/ 2147483647 w 259"/>
                <a:gd name="T45" fmla="*/ 2147483647 h 101"/>
                <a:gd name="T46" fmla="*/ 2147483647 w 259"/>
                <a:gd name="T47" fmla="*/ 2147483647 h 101"/>
                <a:gd name="T48" fmla="*/ 2147483647 w 259"/>
                <a:gd name="T49" fmla="*/ 2147483647 h 101"/>
                <a:gd name="T50" fmla="*/ 2147483647 w 259"/>
                <a:gd name="T51" fmla="*/ 2147483647 h 101"/>
                <a:gd name="T52" fmla="*/ 2147483647 w 259"/>
                <a:gd name="T53" fmla="*/ 2147483647 h 101"/>
                <a:gd name="T54" fmla="*/ 2147483647 w 259"/>
                <a:gd name="T55" fmla="*/ 2147483647 h 101"/>
                <a:gd name="T56" fmla="*/ 2147483647 w 259"/>
                <a:gd name="T57" fmla="*/ 2147483647 h 101"/>
                <a:gd name="T58" fmla="*/ 2147483647 w 259"/>
                <a:gd name="T59" fmla="*/ 2147483647 h 101"/>
                <a:gd name="T60" fmla="*/ 2147483647 w 259"/>
                <a:gd name="T61" fmla="*/ 2147483647 h 101"/>
                <a:gd name="T62" fmla="*/ 2147483647 w 259"/>
                <a:gd name="T63" fmla="*/ 2147483647 h 101"/>
                <a:gd name="T64" fmla="*/ 2147483647 w 259"/>
                <a:gd name="T65" fmla="*/ 2147483647 h 101"/>
                <a:gd name="T66" fmla="*/ 2147483647 w 259"/>
                <a:gd name="T67" fmla="*/ 2147483647 h 101"/>
                <a:gd name="T68" fmla="*/ 2147483647 w 259"/>
                <a:gd name="T69" fmla="*/ 2147483647 h 101"/>
                <a:gd name="T70" fmla="*/ 0 w 259"/>
                <a:gd name="T71" fmla="*/ 2147483647 h 101"/>
                <a:gd name="T72" fmla="*/ 0 w 259"/>
                <a:gd name="T73" fmla="*/ 2147483647 h 10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9"/>
                <a:gd name="T112" fmla="*/ 0 h 101"/>
                <a:gd name="T113" fmla="*/ 259 w 259"/>
                <a:gd name="T114" fmla="*/ 101 h 10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9" h="101">
                  <a:moveTo>
                    <a:pt x="0" y="31"/>
                  </a:moveTo>
                  <a:lnTo>
                    <a:pt x="6" y="31"/>
                  </a:lnTo>
                  <a:lnTo>
                    <a:pt x="26" y="40"/>
                  </a:lnTo>
                  <a:lnTo>
                    <a:pt x="40" y="43"/>
                  </a:lnTo>
                  <a:lnTo>
                    <a:pt x="57" y="46"/>
                  </a:lnTo>
                  <a:lnTo>
                    <a:pt x="77" y="48"/>
                  </a:lnTo>
                  <a:lnTo>
                    <a:pt x="103" y="52"/>
                  </a:lnTo>
                  <a:lnTo>
                    <a:pt x="121" y="46"/>
                  </a:lnTo>
                  <a:lnTo>
                    <a:pt x="141" y="37"/>
                  </a:lnTo>
                  <a:lnTo>
                    <a:pt x="153" y="26"/>
                  </a:lnTo>
                  <a:lnTo>
                    <a:pt x="167" y="17"/>
                  </a:lnTo>
                  <a:lnTo>
                    <a:pt x="187" y="0"/>
                  </a:lnTo>
                  <a:lnTo>
                    <a:pt x="210" y="6"/>
                  </a:lnTo>
                  <a:lnTo>
                    <a:pt x="233" y="23"/>
                  </a:lnTo>
                  <a:lnTo>
                    <a:pt x="250" y="46"/>
                  </a:lnTo>
                  <a:lnTo>
                    <a:pt x="259" y="63"/>
                  </a:lnTo>
                  <a:lnTo>
                    <a:pt x="259" y="77"/>
                  </a:lnTo>
                  <a:lnTo>
                    <a:pt x="248" y="77"/>
                  </a:lnTo>
                  <a:lnTo>
                    <a:pt x="233" y="83"/>
                  </a:lnTo>
                  <a:lnTo>
                    <a:pt x="213" y="86"/>
                  </a:lnTo>
                  <a:lnTo>
                    <a:pt x="193" y="92"/>
                  </a:lnTo>
                  <a:lnTo>
                    <a:pt x="167" y="94"/>
                  </a:lnTo>
                  <a:lnTo>
                    <a:pt x="147" y="101"/>
                  </a:lnTo>
                  <a:lnTo>
                    <a:pt x="127" y="101"/>
                  </a:lnTo>
                  <a:lnTo>
                    <a:pt x="116" y="101"/>
                  </a:lnTo>
                  <a:lnTo>
                    <a:pt x="101" y="94"/>
                  </a:lnTo>
                  <a:lnTo>
                    <a:pt x="86" y="89"/>
                  </a:lnTo>
                  <a:lnTo>
                    <a:pt x="72" y="83"/>
                  </a:lnTo>
                  <a:lnTo>
                    <a:pt x="57" y="77"/>
                  </a:lnTo>
                  <a:lnTo>
                    <a:pt x="44" y="69"/>
                  </a:lnTo>
                  <a:lnTo>
                    <a:pt x="35" y="63"/>
                  </a:lnTo>
                  <a:lnTo>
                    <a:pt x="24" y="57"/>
                  </a:lnTo>
                  <a:lnTo>
                    <a:pt x="20" y="57"/>
                  </a:lnTo>
                  <a:lnTo>
                    <a:pt x="9" y="52"/>
                  </a:lnTo>
                  <a:lnTo>
                    <a:pt x="3" y="43"/>
                  </a:lnTo>
                  <a:lnTo>
                    <a:pt x="0" y="35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A698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6" name="Freeform 119"/>
            <p:cNvSpPr>
              <a:spLocks/>
            </p:cNvSpPr>
            <p:nvPr/>
          </p:nvSpPr>
          <p:spPr bwMode="auto">
            <a:xfrm>
              <a:off x="5202214" y="2525693"/>
              <a:ext cx="65088" cy="49213"/>
            </a:xfrm>
            <a:custGeom>
              <a:avLst/>
              <a:gdLst>
                <a:gd name="T0" fmla="*/ 2147483647 w 124"/>
                <a:gd name="T1" fmla="*/ 0 h 92"/>
                <a:gd name="T2" fmla="*/ 2147483647 w 124"/>
                <a:gd name="T3" fmla="*/ 2147483647 h 92"/>
                <a:gd name="T4" fmla="*/ 2147483647 w 124"/>
                <a:gd name="T5" fmla="*/ 2147483647 h 92"/>
                <a:gd name="T6" fmla="*/ 2147483647 w 124"/>
                <a:gd name="T7" fmla="*/ 2147483647 h 92"/>
                <a:gd name="T8" fmla="*/ 2147483647 w 124"/>
                <a:gd name="T9" fmla="*/ 2147483647 h 92"/>
                <a:gd name="T10" fmla="*/ 2147483647 w 124"/>
                <a:gd name="T11" fmla="*/ 2147483647 h 92"/>
                <a:gd name="T12" fmla="*/ 2147483647 w 124"/>
                <a:gd name="T13" fmla="*/ 2147483647 h 92"/>
                <a:gd name="T14" fmla="*/ 0 w 124"/>
                <a:gd name="T15" fmla="*/ 2147483647 h 92"/>
                <a:gd name="T16" fmla="*/ 0 w 124"/>
                <a:gd name="T17" fmla="*/ 2147483647 h 92"/>
                <a:gd name="T18" fmla="*/ 2147483647 w 124"/>
                <a:gd name="T19" fmla="*/ 2147483647 h 92"/>
                <a:gd name="T20" fmla="*/ 2147483647 w 124"/>
                <a:gd name="T21" fmla="*/ 2147483647 h 92"/>
                <a:gd name="T22" fmla="*/ 2147483647 w 124"/>
                <a:gd name="T23" fmla="*/ 2147483647 h 92"/>
                <a:gd name="T24" fmla="*/ 2147483647 w 124"/>
                <a:gd name="T25" fmla="*/ 2147483647 h 92"/>
                <a:gd name="T26" fmla="*/ 2147483647 w 124"/>
                <a:gd name="T27" fmla="*/ 2147483647 h 92"/>
                <a:gd name="T28" fmla="*/ 2147483647 w 124"/>
                <a:gd name="T29" fmla="*/ 2147483647 h 92"/>
                <a:gd name="T30" fmla="*/ 2147483647 w 124"/>
                <a:gd name="T31" fmla="*/ 2147483647 h 92"/>
                <a:gd name="T32" fmla="*/ 2147483647 w 124"/>
                <a:gd name="T33" fmla="*/ 2147483647 h 92"/>
                <a:gd name="T34" fmla="*/ 2147483647 w 124"/>
                <a:gd name="T35" fmla="*/ 2147483647 h 92"/>
                <a:gd name="T36" fmla="*/ 2147483647 w 124"/>
                <a:gd name="T37" fmla="*/ 2147483647 h 92"/>
                <a:gd name="T38" fmla="*/ 2147483647 w 124"/>
                <a:gd name="T39" fmla="*/ 2147483647 h 92"/>
                <a:gd name="T40" fmla="*/ 2147483647 w 124"/>
                <a:gd name="T41" fmla="*/ 2147483647 h 92"/>
                <a:gd name="T42" fmla="*/ 2147483647 w 124"/>
                <a:gd name="T43" fmla="*/ 0 h 9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4"/>
                <a:gd name="T67" fmla="*/ 0 h 92"/>
                <a:gd name="T68" fmla="*/ 124 w 124"/>
                <a:gd name="T69" fmla="*/ 92 h 9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4" h="92">
                  <a:moveTo>
                    <a:pt x="87" y="0"/>
                  </a:moveTo>
                  <a:lnTo>
                    <a:pt x="67" y="8"/>
                  </a:lnTo>
                  <a:lnTo>
                    <a:pt x="52" y="25"/>
                  </a:lnTo>
                  <a:lnTo>
                    <a:pt x="43" y="40"/>
                  </a:lnTo>
                  <a:lnTo>
                    <a:pt x="46" y="57"/>
                  </a:lnTo>
                  <a:lnTo>
                    <a:pt x="37" y="59"/>
                  </a:lnTo>
                  <a:lnTo>
                    <a:pt x="21" y="63"/>
                  </a:lnTo>
                  <a:lnTo>
                    <a:pt x="0" y="63"/>
                  </a:lnTo>
                  <a:lnTo>
                    <a:pt x="0" y="77"/>
                  </a:lnTo>
                  <a:lnTo>
                    <a:pt x="12" y="88"/>
                  </a:lnTo>
                  <a:lnTo>
                    <a:pt x="32" y="92"/>
                  </a:lnTo>
                  <a:lnTo>
                    <a:pt x="52" y="92"/>
                  </a:lnTo>
                  <a:lnTo>
                    <a:pt x="67" y="88"/>
                  </a:lnTo>
                  <a:lnTo>
                    <a:pt x="74" y="77"/>
                  </a:lnTo>
                  <a:lnTo>
                    <a:pt x="96" y="66"/>
                  </a:lnTo>
                  <a:lnTo>
                    <a:pt x="109" y="59"/>
                  </a:lnTo>
                  <a:lnTo>
                    <a:pt x="124" y="48"/>
                  </a:lnTo>
                  <a:lnTo>
                    <a:pt x="118" y="40"/>
                  </a:lnTo>
                  <a:lnTo>
                    <a:pt x="104" y="37"/>
                  </a:lnTo>
                  <a:lnTo>
                    <a:pt x="89" y="25"/>
                  </a:lnTo>
                  <a:lnTo>
                    <a:pt x="83" y="25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A698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7" name="Freeform 120"/>
            <p:cNvSpPr>
              <a:spLocks/>
            </p:cNvSpPr>
            <p:nvPr/>
          </p:nvSpPr>
          <p:spPr bwMode="auto">
            <a:xfrm>
              <a:off x="5159352" y="2530455"/>
              <a:ext cx="42863" cy="20638"/>
            </a:xfrm>
            <a:custGeom>
              <a:avLst/>
              <a:gdLst>
                <a:gd name="T0" fmla="*/ 2147483647 w 80"/>
                <a:gd name="T1" fmla="*/ 0 h 40"/>
                <a:gd name="T2" fmla="*/ 2147483647 w 80"/>
                <a:gd name="T3" fmla="*/ 2147483647 h 40"/>
                <a:gd name="T4" fmla="*/ 0 w 80"/>
                <a:gd name="T5" fmla="*/ 2147483647 h 40"/>
                <a:gd name="T6" fmla="*/ 2147483647 w 80"/>
                <a:gd name="T7" fmla="*/ 2147483647 h 40"/>
                <a:gd name="T8" fmla="*/ 2147483647 w 80"/>
                <a:gd name="T9" fmla="*/ 2147483647 h 40"/>
                <a:gd name="T10" fmla="*/ 2147483647 w 80"/>
                <a:gd name="T11" fmla="*/ 2147483647 h 40"/>
                <a:gd name="T12" fmla="*/ 2147483647 w 80"/>
                <a:gd name="T13" fmla="*/ 2147483647 h 40"/>
                <a:gd name="T14" fmla="*/ 2147483647 w 80"/>
                <a:gd name="T15" fmla="*/ 2147483647 h 40"/>
                <a:gd name="T16" fmla="*/ 2147483647 w 80"/>
                <a:gd name="T17" fmla="*/ 2147483647 h 40"/>
                <a:gd name="T18" fmla="*/ 2147483647 w 80"/>
                <a:gd name="T19" fmla="*/ 2147483647 h 40"/>
                <a:gd name="T20" fmla="*/ 2147483647 w 80"/>
                <a:gd name="T21" fmla="*/ 2147483647 h 40"/>
                <a:gd name="T22" fmla="*/ 2147483647 w 80"/>
                <a:gd name="T23" fmla="*/ 0 h 40"/>
                <a:gd name="T24" fmla="*/ 2147483647 w 80"/>
                <a:gd name="T25" fmla="*/ 0 h 40"/>
                <a:gd name="T26" fmla="*/ 2147483647 w 80"/>
                <a:gd name="T27" fmla="*/ 0 h 40"/>
                <a:gd name="T28" fmla="*/ 2147483647 w 80"/>
                <a:gd name="T29" fmla="*/ 0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0"/>
                <a:gd name="T46" fmla="*/ 0 h 40"/>
                <a:gd name="T47" fmla="*/ 80 w 80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0" h="40">
                  <a:moveTo>
                    <a:pt x="23" y="0"/>
                  </a:moveTo>
                  <a:lnTo>
                    <a:pt x="3" y="3"/>
                  </a:lnTo>
                  <a:lnTo>
                    <a:pt x="0" y="20"/>
                  </a:lnTo>
                  <a:lnTo>
                    <a:pt x="3" y="32"/>
                  </a:lnTo>
                  <a:lnTo>
                    <a:pt x="14" y="40"/>
                  </a:lnTo>
                  <a:lnTo>
                    <a:pt x="40" y="38"/>
                  </a:lnTo>
                  <a:lnTo>
                    <a:pt x="60" y="32"/>
                  </a:lnTo>
                  <a:lnTo>
                    <a:pt x="69" y="20"/>
                  </a:lnTo>
                  <a:lnTo>
                    <a:pt x="77" y="14"/>
                  </a:lnTo>
                  <a:lnTo>
                    <a:pt x="80" y="3"/>
                  </a:lnTo>
                  <a:lnTo>
                    <a:pt x="71" y="3"/>
                  </a:lnTo>
                  <a:lnTo>
                    <a:pt x="51" y="0"/>
                  </a:lnTo>
                  <a:lnTo>
                    <a:pt x="38" y="0"/>
                  </a:lnTo>
                  <a:lnTo>
                    <a:pt x="25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A698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8" name="Freeform 121"/>
            <p:cNvSpPr>
              <a:spLocks/>
            </p:cNvSpPr>
            <p:nvPr/>
          </p:nvSpPr>
          <p:spPr bwMode="auto">
            <a:xfrm>
              <a:off x="5206977" y="2581255"/>
              <a:ext cx="76200" cy="134938"/>
            </a:xfrm>
            <a:custGeom>
              <a:avLst/>
              <a:gdLst>
                <a:gd name="T0" fmla="*/ 0 w 146"/>
                <a:gd name="T1" fmla="*/ 2147483647 h 254"/>
                <a:gd name="T2" fmla="*/ 2147483647 w 146"/>
                <a:gd name="T3" fmla="*/ 2147483647 h 254"/>
                <a:gd name="T4" fmla="*/ 2147483647 w 146"/>
                <a:gd name="T5" fmla="*/ 2147483647 h 254"/>
                <a:gd name="T6" fmla="*/ 2147483647 w 146"/>
                <a:gd name="T7" fmla="*/ 2147483647 h 254"/>
                <a:gd name="T8" fmla="*/ 2147483647 w 146"/>
                <a:gd name="T9" fmla="*/ 2147483647 h 254"/>
                <a:gd name="T10" fmla="*/ 2147483647 w 146"/>
                <a:gd name="T11" fmla="*/ 2147483647 h 254"/>
                <a:gd name="T12" fmla="*/ 2147483647 w 146"/>
                <a:gd name="T13" fmla="*/ 2147483647 h 254"/>
                <a:gd name="T14" fmla="*/ 2147483647 w 146"/>
                <a:gd name="T15" fmla="*/ 2147483647 h 254"/>
                <a:gd name="T16" fmla="*/ 2147483647 w 146"/>
                <a:gd name="T17" fmla="*/ 2147483647 h 254"/>
                <a:gd name="T18" fmla="*/ 2147483647 w 146"/>
                <a:gd name="T19" fmla="*/ 0 h 254"/>
                <a:gd name="T20" fmla="*/ 0 w 146"/>
                <a:gd name="T21" fmla="*/ 2147483647 h 25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6"/>
                <a:gd name="T34" fmla="*/ 0 h 254"/>
                <a:gd name="T35" fmla="*/ 146 w 146"/>
                <a:gd name="T36" fmla="*/ 254 h 25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6" h="254">
                  <a:moveTo>
                    <a:pt x="0" y="46"/>
                  </a:moveTo>
                  <a:lnTo>
                    <a:pt x="54" y="112"/>
                  </a:lnTo>
                  <a:lnTo>
                    <a:pt x="52" y="179"/>
                  </a:lnTo>
                  <a:lnTo>
                    <a:pt x="61" y="245"/>
                  </a:lnTo>
                  <a:lnTo>
                    <a:pt x="100" y="254"/>
                  </a:lnTo>
                  <a:lnTo>
                    <a:pt x="141" y="184"/>
                  </a:lnTo>
                  <a:lnTo>
                    <a:pt x="111" y="141"/>
                  </a:lnTo>
                  <a:lnTo>
                    <a:pt x="146" y="92"/>
                  </a:lnTo>
                  <a:lnTo>
                    <a:pt x="107" y="73"/>
                  </a:lnTo>
                  <a:lnTo>
                    <a:pt x="89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A698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9" name="Freeform 122"/>
            <p:cNvSpPr>
              <a:spLocks/>
            </p:cNvSpPr>
            <p:nvPr/>
          </p:nvSpPr>
          <p:spPr bwMode="auto">
            <a:xfrm>
              <a:off x="5519714" y="3224193"/>
              <a:ext cx="155575" cy="149225"/>
            </a:xfrm>
            <a:custGeom>
              <a:avLst/>
              <a:gdLst>
                <a:gd name="T0" fmla="*/ 2147483647 w 294"/>
                <a:gd name="T1" fmla="*/ 0 h 283"/>
                <a:gd name="T2" fmla="*/ 2147483647 w 294"/>
                <a:gd name="T3" fmla="*/ 2147483647 h 283"/>
                <a:gd name="T4" fmla="*/ 2147483647 w 294"/>
                <a:gd name="T5" fmla="*/ 2147483647 h 283"/>
                <a:gd name="T6" fmla="*/ 2147483647 w 294"/>
                <a:gd name="T7" fmla="*/ 2147483647 h 283"/>
                <a:gd name="T8" fmla="*/ 2147483647 w 294"/>
                <a:gd name="T9" fmla="*/ 2147483647 h 283"/>
                <a:gd name="T10" fmla="*/ 0 w 294"/>
                <a:gd name="T11" fmla="*/ 2147483647 h 283"/>
                <a:gd name="T12" fmla="*/ 2147483647 w 294"/>
                <a:gd name="T13" fmla="*/ 2147483647 h 283"/>
                <a:gd name="T14" fmla="*/ 2147483647 w 294"/>
                <a:gd name="T15" fmla="*/ 2147483647 h 283"/>
                <a:gd name="T16" fmla="*/ 2147483647 w 294"/>
                <a:gd name="T17" fmla="*/ 2147483647 h 283"/>
                <a:gd name="T18" fmla="*/ 2147483647 w 294"/>
                <a:gd name="T19" fmla="*/ 2147483647 h 283"/>
                <a:gd name="T20" fmla="*/ 2147483647 w 294"/>
                <a:gd name="T21" fmla="*/ 2147483647 h 283"/>
                <a:gd name="T22" fmla="*/ 2147483647 w 294"/>
                <a:gd name="T23" fmla="*/ 2147483647 h 283"/>
                <a:gd name="T24" fmla="*/ 2147483647 w 294"/>
                <a:gd name="T25" fmla="*/ 2147483647 h 283"/>
                <a:gd name="T26" fmla="*/ 2147483647 w 294"/>
                <a:gd name="T27" fmla="*/ 2147483647 h 283"/>
                <a:gd name="T28" fmla="*/ 2147483647 w 294"/>
                <a:gd name="T29" fmla="*/ 2147483647 h 283"/>
                <a:gd name="T30" fmla="*/ 2147483647 w 294"/>
                <a:gd name="T31" fmla="*/ 2147483647 h 283"/>
                <a:gd name="T32" fmla="*/ 2147483647 w 294"/>
                <a:gd name="T33" fmla="*/ 2147483647 h 283"/>
                <a:gd name="T34" fmla="*/ 2147483647 w 294"/>
                <a:gd name="T35" fmla="*/ 2147483647 h 283"/>
                <a:gd name="T36" fmla="*/ 2147483647 w 294"/>
                <a:gd name="T37" fmla="*/ 2147483647 h 283"/>
                <a:gd name="T38" fmla="*/ 2147483647 w 294"/>
                <a:gd name="T39" fmla="*/ 2147483647 h 283"/>
                <a:gd name="T40" fmla="*/ 2147483647 w 294"/>
                <a:gd name="T41" fmla="*/ 2147483647 h 283"/>
                <a:gd name="T42" fmla="*/ 2147483647 w 294"/>
                <a:gd name="T43" fmla="*/ 2147483647 h 283"/>
                <a:gd name="T44" fmla="*/ 2147483647 w 294"/>
                <a:gd name="T45" fmla="*/ 2147483647 h 283"/>
                <a:gd name="T46" fmla="*/ 2147483647 w 294"/>
                <a:gd name="T47" fmla="*/ 2147483647 h 283"/>
                <a:gd name="T48" fmla="*/ 2147483647 w 294"/>
                <a:gd name="T49" fmla="*/ 2147483647 h 283"/>
                <a:gd name="T50" fmla="*/ 2147483647 w 294"/>
                <a:gd name="T51" fmla="*/ 2147483647 h 283"/>
                <a:gd name="T52" fmla="*/ 2147483647 w 294"/>
                <a:gd name="T53" fmla="*/ 2147483647 h 283"/>
                <a:gd name="T54" fmla="*/ 2147483647 w 294"/>
                <a:gd name="T55" fmla="*/ 2147483647 h 283"/>
                <a:gd name="T56" fmla="*/ 2147483647 w 294"/>
                <a:gd name="T57" fmla="*/ 2147483647 h 283"/>
                <a:gd name="T58" fmla="*/ 2147483647 w 294"/>
                <a:gd name="T59" fmla="*/ 2147483647 h 283"/>
                <a:gd name="T60" fmla="*/ 2147483647 w 294"/>
                <a:gd name="T61" fmla="*/ 2147483647 h 283"/>
                <a:gd name="T62" fmla="*/ 2147483647 w 294"/>
                <a:gd name="T63" fmla="*/ 2147483647 h 2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94"/>
                <a:gd name="T97" fmla="*/ 0 h 283"/>
                <a:gd name="T98" fmla="*/ 294 w 294"/>
                <a:gd name="T99" fmla="*/ 283 h 28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94" h="283">
                  <a:moveTo>
                    <a:pt x="113" y="0"/>
                  </a:moveTo>
                  <a:lnTo>
                    <a:pt x="107" y="0"/>
                  </a:lnTo>
                  <a:lnTo>
                    <a:pt x="96" y="4"/>
                  </a:lnTo>
                  <a:lnTo>
                    <a:pt x="79" y="13"/>
                  </a:lnTo>
                  <a:lnTo>
                    <a:pt x="61" y="28"/>
                  </a:lnTo>
                  <a:lnTo>
                    <a:pt x="41" y="42"/>
                  </a:lnTo>
                  <a:lnTo>
                    <a:pt x="24" y="68"/>
                  </a:lnTo>
                  <a:lnTo>
                    <a:pt x="15" y="79"/>
                  </a:lnTo>
                  <a:lnTo>
                    <a:pt x="9" y="94"/>
                  </a:lnTo>
                  <a:lnTo>
                    <a:pt x="4" y="111"/>
                  </a:lnTo>
                  <a:lnTo>
                    <a:pt x="4" y="131"/>
                  </a:lnTo>
                  <a:lnTo>
                    <a:pt x="0" y="149"/>
                  </a:lnTo>
                  <a:lnTo>
                    <a:pt x="9" y="166"/>
                  </a:lnTo>
                  <a:lnTo>
                    <a:pt x="24" y="180"/>
                  </a:lnTo>
                  <a:lnTo>
                    <a:pt x="44" y="197"/>
                  </a:lnTo>
                  <a:lnTo>
                    <a:pt x="64" y="212"/>
                  </a:lnTo>
                  <a:lnTo>
                    <a:pt x="90" y="226"/>
                  </a:lnTo>
                  <a:lnTo>
                    <a:pt x="116" y="241"/>
                  </a:lnTo>
                  <a:lnTo>
                    <a:pt x="144" y="254"/>
                  </a:lnTo>
                  <a:lnTo>
                    <a:pt x="171" y="263"/>
                  </a:lnTo>
                  <a:lnTo>
                    <a:pt x="197" y="272"/>
                  </a:lnTo>
                  <a:lnTo>
                    <a:pt x="219" y="278"/>
                  </a:lnTo>
                  <a:lnTo>
                    <a:pt x="243" y="283"/>
                  </a:lnTo>
                  <a:lnTo>
                    <a:pt x="260" y="283"/>
                  </a:lnTo>
                  <a:lnTo>
                    <a:pt x="276" y="283"/>
                  </a:lnTo>
                  <a:lnTo>
                    <a:pt x="285" y="280"/>
                  </a:lnTo>
                  <a:lnTo>
                    <a:pt x="294" y="278"/>
                  </a:lnTo>
                  <a:lnTo>
                    <a:pt x="285" y="258"/>
                  </a:lnTo>
                  <a:lnTo>
                    <a:pt x="268" y="241"/>
                  </a:lnTo>
                  <a:lnTo>
                    <a:pt x="254" y="229"/>
                  </a:lnTo>
                  <a:lnTo>
                    <a:pt x="239" y="221"/>
                  </a:lnTo>
                  <a:lnTo>
                    <a:pt x="222" y="212"/>
                  </a:lnTo>
                  <a:lnTo>
                    <a:pt x="208" y="203"/>
                  </a:lnTo>
                  <a:lnTo>
                    <a:pt x="190" y="191"/>
                  </a:lnTo>
                  <a:lnTo>
                    <a:pt x="173" y="183"/>
                  </a:lnTo>
                  <a:lnTo>
                    <a:pt x="159" y="175"/>
                  </a:lnTo>
                  <a:lnTo>
                    <a:pt x="144" y="166"/>
                  </a:lnTo>
                  <a:lnTo>
                    <a:pt x="116" y="154"/>
                  </a:lnTo>
                  <a:lnTo>
                    <a:pt x="98" y="142"/>
                  </a:lnTo>
                  <a:lnTo>
                    <a:pt x="92" y="134"/>
                  </a:lnTo>
                  <a:lnTo>
                    <a:pt x="107" y="134"/>
                  </a:lnTo>
                  <a:lnTo>
                    <a:pt x="116" y="137"/>
                  </a:lnTo>
                  <a:lnTo>
                    <a:pt x="133" y="142"/>
                  </a:lnTo>
                  <a:lnTo>
                    <a:pt x="151" y="146"/>
                  </a:lnTo>
                  <a:lnTo>
                    <a:pt x="171" y="154"/>
                  </a:lnTo>
                  <a:lnTo>
                    <a:pt x="184" y="160"/>
                  </a:lnTo>
                  <a:lnTo>
                    <a:pt x="202" y="166"/>
                  </a:lnTo>
                  <a:lnTo>
                    <a:pt x="219" y="166"/>
                  </a:lnTo>
                  <a:lnTo>
                    <a:pt x="239" y="171"/>
                  </a:lnTo>
                  <a:lnTo>
                    <a:pt x="265" y="177"/>
                  </a:lnTo>
                  <a:lnTo>
                    <a:pt x="282" y="177"/>
                  </a:lnTo>
                  <a:lnTo>
                    <a:pt x="276" y="166"/>
                  </a:lnTo>
                  <a:lnTo>
                    <a:pt x="256" y="149"/>
                  </a:lnTo>
                  <a:lnTo>
                    <a:pt x="243" y="137"/>
                  </a:lnTo>
                  <a:lnTo>
                    <a:pt x="228" y="129"/>
                  </a:lnTo>
                  <a:lnTo>
                    <a:pt x="210" y="116"/>
                  </a:lnTo>
                  <a:lnTo>
                    <a:pt x="197" y="108"/>
                  </a:lnTo>
                  <a:lnTo>
                    <a:pt x="179" y="96"/>
                  </a:lnTo>
                  <a:lnTo>
                    <a:pt x="164" y="88"/>
                  </a:lnTo>
                  <a:lnTo>
                    <a:pt x="147" y="79"/>
                  </a:lnTo>
                  <a:lnTo>
                    <a:pt x="136" y="70"/>
                  </a:lnTo>
                  <a:lnTo>
                    <a:pt x="113" y="59"/>
                  </a:lnTo>
                  <a:lnTo>
                    <a:pt x="107" y="57"/>
                  </a:lnTo>
                  <a:lnTo>
                    <a:pt x="176" y="28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C6C0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70" name="Freeform 123"/>
            <p:cNvSpPr>
              <a:spLocks/>
            </p:cNvSpPr>
            <p:nvPr/>
          </p:nvSpPr>
          <p:spPr bwMode="auto">
            <a:xfrm>
              <a:off x="5487964" y="2027218"/>
              <a:ext cx="177800" cy="192088"/>
            </a:xfrm>
            <a:custGeom>
              <a:avLst/>
              <a:gdLst>
                <a:gd name="T0" fmla="*/ 2147483647 w 335"/>
                <a:gd name="T1" fmla="*/ 2147483647 h 364"/>
                <a:gd name="T2" fmla="*/ 2147483647 w 335"/>
                <a:gd name="T3" fmla="*/ 2147483647 h 364"/>
                <a:gd name="T4" fmla="*/ 2147483647 w 335"/>
                <a:gd name="T5" fmla="*/ 2147483647 h 364"/>
                <a:gd name="T6" fmla="*/ 2147483647 w 335"/>
                <a:gd name="T7" fmla="*/ 2147483647 h 364"/>
                <a:gd name="T8" fmla="*/ 2147483647 w 335"/>
                <a:gd name="T9" fmla="*/ 2147483647 h 364"/>
                <a:gd name="T10" fmla="*/ 2147483647 w 335"/>
                <a:gd name="T11" fmla="*/ 2147483647 h 364"/>
                <a:gd name="T12" fmla="*/ 2147483647 w 335"/>
                <a:gd name="T13" fmla="*/ 2147483647 h 364"/>
                <a:gd name="T14" fmla="*/ 2147483647 w 335"/>
                <a:gd name="T15" fmla="*/ 2147483647 h 364"/>
                <a:gd name="T16" fmla="*/ 2147483647 w 335"/>
                <a:gd name="T17" fmla="*/ 2147483647 h 364"/>
                <a:gd name="T18" fmla="*/ 2147483647 w 335"/>
                <a:gd name="T19" fmla="*/ 2147483647 h 364"/>
                <a:gd name="T20" fmla="*/ 2147483647 w 335"/>
                <a:gd name="T21" fmla="*/ 2147483647 h 364"/>
                <a:gd name="T22" fmla="*/ 2147483647 w 335"/>
                <a:gd name="T23" fmla="*/ 2147483647 h 364"/>
                <a:gd name="T24" fmla="*/ 2147483647 w 335"/>
                <a:gd name="T25" fmla="*/ 2147483647 h 364"/>
                <a:gd name="T26" fmla="*/ 2147483647 w 335"/>
                <a:gd name="T27" fmla="*/ 2147483647 h 364"/>
                <a:gd name="T28" fmla="*/ 2147483647 w 335"/>
                <a:gd name="T29" fmla="*/ 2147483647 h 364"/>
                <a:gd name="T30" fmla="*/ 2147483647 w 335"/>
                <a:gd name="T31" fmla="*/ 2147483647 h 364"/>
                <a:gd name="T32" fmla="*/ 2147483647 w 335"/>
                <a:gd name="T33" fmla="*/ 2147483647 h 364"/>
                <a:gd name="T34" fmla="*/ 2147483647 w 335"/>
                <a:gd name="T35" fmla="*/ 2147483647 h 364"/>
                <a:gd name="T36" fmla="*/ 2147483647 w 335"/>
                <a:gd name="T37" fmla="*/ 2147483647 h 364"/>
                <a:gd name="T38" fmla="*/ 2147483647 w 335"/>
                <a:gd name="T39" fmla="*/ 2147483647 h 364"/>
                <a:gd name="T40" fmla="*/ 2147483647 w 335"/>
                <a:gd name="T41" fmla="*/ 2147483647 h 364"/>
                <a:gd name="T42" fmla="*/ 2147483647 w 335"/>
                <a:gd name="T43" fmla="*/ 2147483647 h 364"/>
                <a:gd name="T44" fmla="*/ 2147483647 w 335"/>
                <a:gd name="T45" fmla="*/ 2147483647 h 364"/>
                <a:gd name="T46" fmla="*/ 2147483647 w 335"/>
                <a:gd name="T47" fmla="*/ 2147483647 h 364"/>
                <a:gd name="T48" fmla="*/ 2147483647 w 335"/>
                <a:gd name="T49" fmla="*/ 2147483647 h 364"/>
                <a:gd name="T50" fmla="*/ 2147483647 w 335"/>
                <a:gd name="T51" fmla="*/ 2147483647 h 364"/>
                <a:gd name="T52" fmla="*/ 2147483647 w 335"/>
                <a:gd name="T53" fmla="*/ 2147483647 h 364"/>
                <a:gd name="T54" fmla="*/ 2147483647 w 335"/>
                <a:gd name="T55" fmla="*/ 2147483647 h 364"/>
                <a:gd name="T56" fmla="*/ 2147483647 w 335"/>
                <a:gd name="T57" fmla="*/ 2147483647 h 364"/>
                <a:gd name="T58" fmla="*/ 2147483647 w 335"/>
                <a:gd name="T59" fmla="*/ 0 h 364"/>
                <a:gd name="T60" fmla="*/ 2147483647 w 335"/>
                <a:gd name="T61" fmla="*/ 2147483647 h 364"/>
                <a:gd name="T62" fmla="*/ 2147483647 w 335"/>
                <a:gd name="T63" fmla="*/ 2147483647 h 3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5"/>
                <a:gd name="T97" fmla="*/ 0 h 364"/>
                <a:gd name="T98" fmla="*/ 335 w 335"/>
                <a:gd name="T99" fmla="*/ 364 h 3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5" h="364">
                  <a:moveTo>
                    <a:pt x="131" y="20"/>
                  </a:moveTo>
                  <a:lnTo>
                    <a:pt x="131" y="31"/>
                  </a:lnTo>
                  <a:lnTo>
                    <a:pt x="135" y="44"/>
                  </a:lnTo>
                  <a:lnTo>
                    <a:pt x="144" y="62"/>
                  </a:lnTo>
                  <a:lnTo>
                    <a:pt x="146" y="79"/>
                  </a:lnTo>
                  <a:lnTo>
                    <a:pt x="151" y="97"/>
                  </a:lnTo>
                  <a:lnTo>
                    <a:pt x="157" y="111"/>
                  </a:lnTo>
                  <a:lnTo>
                    <a:pt x="164" y="123"/>
                  </a:lnTo>
                  <a:lnTo>
                    <a:pt x="169" y="140"/>
                  </a:lnTo>
                  <a:lnTo>
                    <a:pt x="169" y="169"/>
                  </a:lnTo>
                  <a:lnTo>
                    <a:pt x="164" y="186"/>
                  </a:lnTo>
                  <a:lnTo>
                    <a:pt x="160" y="203"/>
                  </a:lnTo>
                  <a:lnTo>
                    <a:pt x="151" y="223"/>
                  </a:lnTo>
                  <a:lnTo>
                    <a:pt x="144" y="243"/>
                  </a:lnTo>
                  <a:lnTo>
                    <a:pt x="120" y="261"/>
                  </a:lnTo>
                  <a:lnTo>
                    <a:pt x="98" y="278"/>
                  </a:lnTo>
                  <a:lnTo>
                    <a:pt x="83" y="283"/>
                  </a:lnTo>
                  <a:lnTo>
                    <a:pt x="68" y="292"/>
                  </a:lnTo>
                  <a:lnTo>
                    <a:pt x="54" y="300"/>
                  </a:lnTo>
                  <a:lnTo>
                    <a:pt x="43" y="309"/>
                  </a:lnTo>
                  <a:lnTo>
                    <a:pt x="17" y="320"/>
                  </a:lnTo>
                  <a:lnTo>
                    <a:pt x="2" y="335"/>
                  </a:lnTo>
                  <a:lnTo>
                    <a:pt x="0" y="346"/>
                  </a:lnTo>
                  <a:lnTo>
                    <a:pt x="13" y="361"/>
                  </a:lnTo>
                  <a:lnTo>
                    <a:pt x="37" y="364"/>
                  </a:lnTo>
                  <a:lnTo>
                    <a:pt x="63" y="364"/>
                  </a:lnTo>
                  <a:lnTo>
                    <a:pt x="89" y="358"/>
                  </a:lnTo>
                  <a:lnTo>
                    <a:pt x="120" y="358"/>
                  </a:lnTo>
                  <a:lnTo>
                    <a:pt x="146" y="346"/>
                  </a:lnTo>
                  <a:lnTo>
                    <a:pt x="175" y="341"/>
                  </a:lnTo>
                  <a:lnTo>
                    <a:pt x="195" y="341"/>
                  </a:lnTo>
                  <a:lnTo>
                    <a:pt x="212" y="346"/>
                  </a:lnTo>
                  <a:lnTo>
                    <a:pt x="221" y="346"/>
                  </a:lnTo>
                  <a:lnTo>
                    <a:pt x="230" y="344"/>
                  </a:lnTo>
                  <a:lnTo>
                    <a:pt x="232" y="333"/>
                  </a:lnTo>
                  <a:lnTo>
                    <a:pt x="241" y="318"/>
                  </a:lnTo>
                  <a:lnTo>
                    <a:pt x="243" y="300"/>
                  </a:lnTo>
                  <a:lnTo>
                    <a:pt x="249" y="283"/>
                  </a:lnTo>
                  <a:lnTo>
                    <a:pt x="256" y="269"/>
                  </a:lnTo>
                  <a:lnTo>
                    <a:pt x="264" y="258"/>
                  </a:lnTo>
                  <a:lnTo>
                    <a:pt x="281" y="246"/>
                  </a:lnTo>
                  <a:lnTo>
                    <a:pt x="304" y="252"/>
                  </a:lnTo>
                  <a:lnTo>
                    <a:pt x="313" y="246"/>
                  </a:lnTo>
                  <a:lnTo>
                    <a:pt x="324" y="243"/>
                  </a:lnTo>
                  <a:lnTo>
                    <a:pt x="330" y="232"/>
                  </a:lnTo>
                  <a:lnTo>
                    <a:pt x="335" y="217"/>
                  </a:lnTo>
                  <a:lnTo>
                    <a:pt x="333" y="191"/>
                  </a:lnTo>
                  <a:lnTo>
                    <a:pt x="333" y="171"/>
                  </a:lnTo>
                  <a:lnTo>
                    <a:pt x="327" y="154"/>
                  </a:lnTo>
                  <a:lnTo>
                    <a:pt x="324" y="136"/>
                  </a:lnTo>
                  <a:lnTo>
                    <a:pt x="315" y="120"/>
                  </a:lnTo>
                  <a:lnTo>
                    <a:pt x="307" y="105"/>
                  </a:lnTo>
                  <a:lnTo>
                    <a:pt x="293" y="88"/>
                  </a:lnTo>
                  <a:lnTo>
                    <a:pt x="281" y="74"/>
                  </a:lnTo>
                  <a:lnTo>
                    <a:pt x="264" y="57"/>
                  </a:lnTo>
                  <a:lnTo>
                    <a:pt x="247" y="42"/>
                  </a:lnTo>
                  <a:lnTo>
                    <a:pt x="232" y="28"/>
                  </a:lnTo>
                  <a:lnTo>
                    <a:pt x="221" y="20"/>
                  </a:lnTo>
                  <a:lnTo>
                    <a:pt x="195" y="2"/>
                  </a:lnTo>
                  <a:lnTo>
                    <a:pt x="175" y="0"/>
                  </a:lnTo>
                  <a:lnTo>
                    <a:pt x="155" y="0"/>
                  </a:lnTo>
                  <a:lnTo>
                    <a:pt x="144" y="7"/>
                  </a:lnTo>
                  <a:lnTo>
                    <a:pt x="131" y="13"/>
                  </a:lnTo>
                  <a:lnTo>
                    <a:pt x="131" y="20"/>
                  </a:lnTo>
                  <a:close/>
                </a:path>
              </a:pathLst>
            </a:custGeom>
            <a:solidFill>
              <a:srgbClr val="D3D9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71" name="Freeform 124"/>
            <p:cNvSpPr>
              <a:spLocks/>
            </p:cNvSpPr>
            <p:nvPr/>
          </p:nvSpPr>
          <p:spPr bwMode="auto">
            <a:xfrm>
              <a:off x="6029302" y="3160693"/>
              <a:ext cx="485775" cy="269875"/>
            </a:xfrm>
            <a:custGeom>
              <a:avLst/>
              <a:gdLst>
                <a:gd name="T0" fmla="*/ 2147483647 w 919"/>
                <a:gd name="T1" fmla="*/ 2147483647 h 509"/>
                <a:gd name="T2" fmla="*/ 2147483647 w 919"/>
                <a:gd name="T3" fmla="*/ 2147483647 h 509"/>
                <a:gd name="T4" fmla="*/ 2147483647 w 919"/>
                <a:gd name="T5" fmla="*/ 2147483647 h 509"/>
                <a:gd name="T6" fmla="*/ 2147483647 w 919"/>
                <a:gd name="T7" fmla="*/ 2147483647 h 509"/>
                <a:gd name="T8" fmla="*/ 2147483647 w 919"/>
                <a:gd name="T9" fmla="*/ 2147483647 h 509"/>
                <a:gd name="T10" fmla="*/ 2147483647 w 919"/>
                <a:gd name="T11" fmla="*/ 2147483647 h 509"/>
                <a:gd name="T12" fmla="*/ 2147483647 w 919"/>
                <a:gd name="T13" fmla="*/ 2147483647 h 509"/>
                <a:gd name="T14" fmla="*/ 2147483647 w 919"/>
                <a:gd name="T15" fmla="*/ 2147483647 h 509"/>
                <a:gd name="T16" fmla="*/ 2147483647 w 919"/>
                <a:gd name="T17" fmla="*/ 2147483647 h 509"/>
                <a:gd name="T18" fmla="*/ 2147483647 w 919"/>
                <a:gd name="T19" fmla="*/ 2147483647 h 509"/>
                <a:gd name="T20" fmla="*/ 2147483647 w 919"/>
                <a:gd name="T21" fmla="*/ 2147483647 h 509"/>
                <a:gd name="T22" fmla="*/ 2147483647 w 919"/>
                <a:gd name="T23" fmla="*/ 2147483647 h 509"/>
                <a:gd name="T24" fmla="*/ 2147483647 w 919"/>
                <a:gd name="T25" fmla="*/ 2147483647 h 509"/>
                <a:gd name="T26" fmla="*/ 2147483647 w 919"/>
                <a:gd name="T27" fmla="*/ 2147483647 h 509"/>
                <a:gd name="T28" fmla="*/ 2147483647 w 919"/>
                <a:gd name="T29" fmla="*/ 2147483647 h 509"/>
                <a:gd name="T30" fmla="*/ 2147483647 w 919"/>
                <a:gd name="T31" fmla="*/ 2147483647 h 509"/>
                <a:gd name="T32" fmla="*/ 2147483647 w 919"/>
                <a:gd name="T33" fmla="*/ 2147483647 h 509"/>
                <a:gd name="T34" fmla="*/ 2147483647 w 919"/>
                <a:gd name="T35" fmla="*/ 2147483647 h 509"/>
                <a:gd name="T36" fmla="*/ 2147483647 w 919"/>
                <a:gd name="T37" fmla="*/ 2147483647 h 509"/>
                <a:gd name="T38" fmla="*/ 2147483647 w 919"/>
                <a:gd name="T39" fmla="*/ 2147483647 h 509"/>
                <a:gd name="T40" fmla="*/ 2147483647 w 919"/>
                <a:gd name="T41" fmla="*/ 2147483647 h 509"/>
                <a:gd name="T42" fmla="*/ 2147483647 w 919"/>
                <a:gd name="T43" fmla="*/ 2147483647 h 509"/>
                <a:gd name="T44" fmla="*/ 2147483647 w 919"/>
                <a:gd name="T45" fmla="*/ 2147483647 h 509"/>
                <a:gd name="T46" fmla="*/ 2147483647 w 919"/>
                <a:gd name="T47" fmla="*/ 2147483647 h 509"/>
                <a:gd name="T48" fmla="*/ 2147483647 w 919"/>
                <a:gd name="T49" fmla="*/ 2147483647 h 509"/>
                <a:gd name="T50" fmla="*/ 2147483647 w 919"/>
                <a:gd name="T51" fmla="*/ 2147483647 h 509"/>
                <a:gd name="T52" fmla="*/ 2147483647 w 919"/>
                <a:gd name="T53" fmla="*/ 2147483647 h 509"/>
                <a:gd name="T54" fmla="*/ 2147483647 w 919"/>
                <a:gd name="T55" fmla="*/ 2147483647 h 509"/>
                <a:gd name="T56" fmla="*/ 2147483647 w 919"/>
                <a:gd name="T57" fmla="*/ 2147483647 h 509"/>
                <a:gd name="T58" fmla="*/ 2147483647 w 919"/>
                <a:gd name="T59" fmla="*/ 2147483647 h 509"/>
                <a:gd name="T60" fmla="*/ 2147483647 w 919"/>
                <a:gd name="T61" fmla="*/ 2147483647 h 509"/>
                <a:gd name="T62" fmla="*/ 2147483647 w 919"/>
                <a:gd name="T63" fmla="*/ 2147483647 h 509"/>
                <a:gd name="T64" fmla="*/ 2147483647 w 919"/>
                <a:gd name="T65" fmla="*/ 2147483647 h 509"/>
                <a:gd name="T66" fmla="*/ 2147483647 w 919"/>
                <a:gd name="T67" fmla="*/ 2147483647 h 509"/>
                <a:gd name="T68" fmla="*/ 2147483647 w 919"/>
                <a:gd name="T69" fmla="*/ 2147483647 h 509"/>
                <a:gd name="T70" fmla="*/ 2147483647 w 919"/>
                <a:gd name="T71" fmla="*/ 2147483647 h 509"/>
                <a:gd name="T72" fmla="*/ 2147483647 w 919"/>
                <a:gd name="T73" fmla="*/ 2147483647 h 509"/>
                <a:gd name="T74" fmla="*/ 2147483647 w 919"/>
                <a:gd name="T75" fmla="*/ 2147483647 h 509"/>
                <a:gd name="T76" fmla="*/ 2147483647 w 919"/>
                <a:gd name="T77" fmla="*/ 2147483647 h 509"/>
                <a:gd name="T78" fmla="*/ 2147483647 w 919"/>
                <a:gd name="T79" fmla="*/ 2147483647 h 509"/>
                <a:gd name="T80" fmla="*/ 2147483647 w 919"/>
                <a:gd name="T81" fmla="*/ 2147483647 h 509"/>
                <a:gd name="T82" fmla="*/ 2147483647 w 919"/>
                <a:gd name="T83" fmla="*/ 2147483647 h 509"/>
                <a:gd name="T84" fmla="*/ 2147483647 w 919"/>
                <a:gd name="T85" fmla="*/ 2147483647 h 5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19"/>
                <a:gd name="T130" fmla="*/ 0 h 509"/>
                <a:gd name="T131" fmla="*/ 919 w 919"/>
                <a:gd name="T132" fmla="*/ 509 h 5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19" h="509">
                  <a:moveTo>
                    <a:pt x="626" y="110"/>
                  </a:moveTo>
                  <a:lnTo>
                    <a:pt x="617" y="110"/>
                  </a:lnTo>
                  <a:lnTo>
                    <a:pt x="602" y="112"/>
                  </a:lnTo>
                  <a:lnTo>
                    <a:pt x="580" y="115"/>
                  </a:lnTo>
                  <a:lnTo>
                    <a:pt x="551" y="121"/>
                  </a:lnTo>
                  <a:lnTo>
                    <a:pt x="530" y="121"/>
                  </a:lnTo>
                  <a:lnTo>
                    <a:pt x="514" y="123"/>
                  </a:lnTo>
                  <a:lnTo>
                    <a:pt x="493" y="123"/>
                  </a:lnTo>
                  <a:lnTo>
                    <a:pt x="477" y="127"/>
                  </a:lnTo>
                  <a:lnTo>
                    <a:pt x="453" y="127"/>
                  </a:lnTo>
                  <a:lnTo>
                    <a:pt x="433" y="130"/>
                  </a:lnTo>
                  <a:lnTo>
                    <a:pt x="413" y="130"/>
                  </a:lnTo>
                  <a:lnTo>
                    <a:pt x="394" y="132"/>
                  </a:lnTo>
                  <a:lnTo>
                    <a:pt x="370" y="130"/>
                  </a:lnTo>
                  <a:lnTo>
                    <a:pt x="348" y="130"/>
                  </a:lnTo>
                  <a:lnTo>
                    <a:pt x="326" y="132"/>
                  </a:lnTo>
                  <a:lnTo>
                    <a:pt x="304" y="138"/>
                  </a:lnTo>
                  <a:lnTo>
                    <a:pt x="278" y="141"/>
                  </a:lnTo>
                  <a:lnTo>
                    <a:pt x="258" y="147"/>
                  </a:lnTo>
                  <a:lnTo>
                    <a:pt x="234" y="150"/>
                  </a:lnTo>
                  <a:lnTo>
                    <a:pt x="215" y="158"/>
                  </a:lnTo>
                  <a:lnTo>
                    <a:pt x="192" y="165"/>
                  </a:lnTo>
                  <a:lnTo>
                    <a:pt x="172" y="169"/>
                  </a:lnTo>
                  <a:lnTo>
                    <a:pt x="155" y="176"/>
                  </a:lnTo>
                  <a:lnTo>
                    <a:pt x="138" y="184"/>
                  </a:lnTo>
                  <a:lnTo>
                    <a:pt x="109" y="196"/>
                  </a:lnTo>
                  <a:lnTo>
                    <a:pt x="92" y="207"/>
                  </a:lnTo>
                  <a:lnTo>
                    <a:pt x="77" y="213"/>
                  </a:lnTo>
                  <a:lnTo>
                    <a:pt x="68" y="219"/>
                  </a:lnTo>
                  <a:lnTo>
                    <a:pt x="63" y="222"/>
                  </a:lnTo>
                  <a:lnTo>
                    <a:pt x="63" y="227"/>
                  </a:lnTo>
                  <a:lnTo>
                    <a:pt x="65" y="235"/>
                  </a:lnTo>
                  <a:lnTo>
                    <a:pt x="68" y="253"/>
                  </a:lnTo>
                  <a:lnTo>
                    <a:pt x="74" y="265"/>
                  </a:lnTo>
                  <a:lnTo>
                    <a:pt x="89" y="268"/>
                  </a:lnTo>
                  <a:lnTo>
                    <a:pt x="105" y="270"/>
                  </a:lnTo>
                  <a:lnTo>
                    <a:pt x="131" y="285"/>
                  </a:lnTo>
                  <a:lnTo>
                    <a:pt x="149" y="305"/>
                  </a:lnTo>
                  <a:lnTo>
                    <a:pt x="164" y="331"/>
                  </a:lnTo>
                  <a:lnTo>
                    <a:pt x="166" y="353"/>
                  </a:lnTo>
                  <a:lnTo>
                    <a:pt x="157" y="377"/>
                  </a:lnTo>
                  <a:lnTo>
                    <a:pt x="140" y="388"/>
                  </a:lnTo>
                  <a:lnTo>
                    <a:pt x="120" y="406"/>
                  </a:lnTo>
                  <a:lnTo>
                    <a:pt x="105" y="414"/>
                  </a:lnTo>
                  <a:lnTo>
                    <a:pt x="92" y="428"/>
                  </a:lnTo>
                  <a:lnTo>
                    <a:pt x="77" y="437"/>
                  </a:lnTo>
                  <a:lnTo>
                    <a:pt x="65" y="452"/>
                  </a:lnTo>
                  <a:lnTo>
                    <a:pt x="51" y="460"/>
                  </a:lnTo>
                  <a:lnTo>
                    <a:pt x="39" y="472"/>
                  </a:lnTo>
                  <a:lnTo>
                    <a:pt x="28" y="480"/>
                  </a:lnTo>
                  <a:lnTo>
                    <a:pt x="19" y="489"/>
                  </a:lnTo>
                  <a:lnTo>
                    <a:pt x="2" y="503"/>
                  </a:lnTo>
                  <a:lnTo>
                    <a:pt x="0" y="509"/>
                  </a:lnTo>
                  <a:lnTo>
                    <a:pt x="5" y="503"/>
                  </a:lnTo>
                  <a:lnTo>
                    <a:pt x="31" y="494"/>
                  </a:lnTo>
                  <a:lnTo>
                    <a:pt x="46" y="485"/>
                  </a:lnTo>
                  <a:lnTo>
                    <a:pt x="63" y="480"/>
                  </a:lnTo>
                  <a:lnTo>
                    <a:pt x="83" y="472"/>
                  </a:lnTo>
                  <a:lnTo>
                    <a:pt x="109" y="465"/>
                  </a:lnTo>
                  <a:lnTo>
                    <a:pt x="131" y="454"/>
                  </a:lnTo>
                  <a:lnTo>
                    <a:pt x="155" y="445"/>
                  </a:lnTo>
                  <a:lnTo>
                    <a:pt x="177" y="434"/>
                  </a:lnTo>
                  <a:lnTo>
                    <a:pt x="201" y="426"/>
                  </a:lnTo>
                  <a:lnTo>
                    <a:pt x="218" y="414"/>
                  </a:lnTo>
                  <a:lnTo>
                    <a:pt x="238" y="406"/>
                  </a:lnTo>
                  <a:lnTo>
                    <a:pt x="252" y="397"/>
                  </a:lnTo>
                  <a:lnTo>
                    <a:pt x="267" y="388"/>
                  </a:lnTo>
                  <a:lnTo>
                    <a:pt x="280" y="365"/>
                  </a:lnTo>
                  <a:lnTo>
                    <a:pt x="293" y="348"/>
                  </a:lnTo>
                  <a:lnTo>
                    <a:pt x="298" y="327"/>
                  </a:lnTo>
                  <a:lnTo>
                    <a:pt x="302" y="314"/>
                  </a:lnTo>
                  <a:lnTo>
                    <a:pt x="298" y="288"/>
                  </a:lnTo>
                  <a:lnTo>
                    <a:pt x="295" y="285"/>
                  </a:lnTo>
                  <a:lnTo>
                    <a:pt x="302" y="281"/>
                  </a:lnTo>
                  <a:lnTo>
                    <a:pt x="324" y="281"/>
                  </a:lnTo>
                  <a:lnTo>
                    <a:pt x="335" y="279"/>
                  </a:lnTo>
                  <a:lnTo>
                    <a:pt x="353" y="276"/>
                  </a:lnTo>
                  <a:lnTo>
                    <a:pt x="370" y="273"/>
                  </a:lnTo>
                  <a:lnTo>
                    <a:pt x="396" y="273"/>
                  </a:lnTo>
                  <a:lnTo>
                    <a:pt x="418" y="268"/>
                  </a:lnTo>
                  <a:lnTo>
                    <a:pt x="445" y="265"/>
                  </a:lnTo>
                  <a:lnTo>
                    <a:pt x="471" y="259"/>
                  </a:lnTo>
                  <a:lnTo>
                    <a:pt x="499" y="256"/>
                  </a:lnTo>
                  <a:lnTo>
                    <a:pt x="525" y="250"/>
                  </a:lnTo>
                  <a:lnTo>
                    <a:pt x="556" y="244"/>
                  </a:lnTo>
                  <a:lnTo>
                    <a:pt x="585" y="239"/>
                  </a:lnTo>
                  <a:lnTo>
                    <a:pt x="617" y="233"/>
                  </a:lnTo>
                  <a:lnTo>
                    <a:pt x="640" y="222"/>
                  </a:lnTo>
                  <a:lnTo>
                    <a:pt x="668" y="213"/>
                  </a:lnTo>
                  <a:lnTo>
                    <a:pt x="694" y="202"/>
                  </a:lnTo>
                  <a:lnTo>
                    <a:pt x="723" y="193"/>
                  </a:lnTo>
                  <a:lnTo>
                    <a:pt x="749" y="181"/>
                  </a:lnTo>
                  <a:lnTo>
                    <a:pt x="775" y="169"/>
                  </a:lnTo>
                  <a:lnTo>
                    <a:pt x="798" y="158"/>
                  </a:lnTo>
                  <a:lnTo>
                    <a:pt x="824" y="150"/>
                  </a:lnTo>
                  <a:lnTo>
                    <a:pt x="841" y="138"/>
                  </a:lnTo>
                  <a:lnTo>
                    <a:pt x="861" y="127"/>
                  </a:lnTo>
                  <a:lnTo>
                    <a:pt x="876" y="119"/>
                  </a:lnTo>
                  <a:lnTo>
                    <a:pt x="893" y="112"/>
                  </a:lnTo>
                  <a:lnTo>
                    <a:pt x="913" y="101"/>
                  </a:lnTo>
                  <a:lnTo>
                    <a:pt x="919" y="97"/>
                  </a:lnTo>
                  <a:lnTo>
                    <a:pt x="913" y="97"/>
                  </a:lnTo>
                  <a:lnTo>
                    <a:pt x="898" y="104"/>
                  </a:lnTo>
                  <a:lnTo>
                    <a:pt x="876" y="110"/>
                  </a:lnTo>
                  <a:lnTo>
                    <a:pt x="847" y="121"/>
                  </a:lnTo>
                  <a:lnTo>
                    <a:pt x="827" y="123"/>
                  </a:lnTo>
                  <a:lnTo>
                    <a:pt x="810" y="130"/>
                  </a:lnTo>
                  <a:lnTo>
                    <a:pt x="790" y="135"/>
                  </a:lnTo>
                  <a:lnTo>
                    <a:pt x="773" y="143"/>
                  </a:lnTo>
                  <a:lnTo>
                    <a:pt x="749" y="150"/>
                  </a:lnTo>
                  <a:lnTo>
                    <a:pt x="732" y="156"/>
                  </a:lnTo>
                  <a:lnTo>
                    <a:pt x="709" y="165"/>
                  </a:lnTo>
                  <a:lnTo>
                    <a:pt x="692" y="173"/>
                  </a:lnTo>
                  <a:lnTo>
                    <a:pt x="672" y="176"/>
                  </a:lnTo>
                  <a:lnTo>
                    <a:pt x="663" y="176"/>
                  </a:lnTo>
                  <a:lnTo>
                    <a:pt x="657" y="173"/>
                  </a:lnTo>
                  <a:lnTo>
                    <a:pt x="661" y="169"/>
                  </a:lnTo>
                  <a:lnTo>
                    <a:pt x="666" y="161"/>
                  </a:lnTo>
                  <a:lnTo>
                    <a:pt x="674" y="152"/>
                  </a:lnTo>
                  <a:lnTo>
                    <a:pt x="689" y="143"/>
                  </a:lnTo>
                  <a:lnTo>
                    <a:pt x="706" y="135"/>
                  </a:lnTo>
                  <a:lnTo>
                    <a:pt x="723" y="121"/>
                  </a:lnTo>
                  <a:lnTo>
                    <a:pt x="740" y="112"/>
                  </a:lnTo>
                  <a:lnTo>
                    <a:pt x="758" y="101"/>
                  </a:lnTo>
                  <a:lnTo>
                    <a:pt x="775" y="92"/>
                  </a:lnTo>
                  <a:lnTo>
                    <a:pt x="786" y="84"/>
                  </a:lnTo>
                  <a:lnTo>
                    <a:pt x="798" y="78"/>
                  </a:lnTo>
                  <a:lnTo>
                    <a:pt x="804" y="73"/>
                  </a:lnTo>
                  <a:lnTo>
                    <a:pt x="810" y="73"/>
                  </a:lnTo>
                  <a:lnTo>
                    <a:pt x="890" y="0"/>
                  </a:lnTo>
                  <a:lnTo>
                    <a:pt x="626" y="110"/>
                  </a:lnTo>
                  <a:close/>
                </a:path>
              </a:pathLst>
            </a:custGeom>
            <a:solidFill>
              <a:srgbClr val="456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72" name="Freeform 125"/>
            <p:cNvSpPr>
              <a:spLocks/>
            </p:cNvSpPr>
            <p:nvPr/>
          </p:nvSpPr>
          <p:spPr bwMode="auto">
            <a:xfrm>
              <a:off x="6375377" y="1762105"/>
              <a:ext cx="173038" cy="628650"/>
            </a:xfrm>
            <a:custGeom>
              <a:avLst/>
              <a:gdLst>
                <a:gd name="T0" fmla="*/ 2147483647 w 327"/>
                <a:gd name="T1" fmla="*/ 2147483647 h 1189"/>
                <a:gd name="T2" fmla="*/ 2147483647 w 327"/>
                <a:gd name="T3" fmla="*/ 2147483647 h 1189"/>
                <a:gd name="T4" fmla="*/ 2147483647 w 327"/>
                <a:gd name="T5" fmla="*/ 2147483647 h 1189"/>
                <a:gd name="T6" fmla="*/ 2147483647 w 327"/>
                <a:gd name="T7" fmla="*/ 2147483647 h 1189"/>
                <a:gd name="T8" fmla="*/ 2147483647 w 327"/>
                <a:gd name="T9" fmla="*/ 2147483647 h 1189"/>
                <a:gd name="T10" fmla="*/ 2147483647 w 327"/>
                <a:gd name="T11" fmla="*/ 2147483647 h 1189"/>
                <a:gd name="T12" fmla="*/ 2147483647 w 327"/>
                <a:gd name="T13" fmla="*/ 2147483647 h 1189"/>
                <a:gd name="T14" fmla="*/ 2147483647 w 327"/>
                <a:gd name="T15" fmla="*/ 2147483647 h 1189"/>
                <a:gd name="T16" fmla="*/ 2147483647 w 327"/>
                <a:gd name="T17" fmla="*/ 2147483647 h 1189"/>
                <a:gd name="T18" fmla="*/ 2147483647 w 327"/>
                <a:gd name="T19" fmla="*/ 2147483647 h 1189"/>
                <a:gd name="T20" fmla="*/ 2147483647 w 327"/>
                <a:gd name="T21" fmla="*/ 2147483647 h 1189"/>
                <a:gd name="T22" fmla="*/ 2147483647 w 327"/>
                <a:gd name="T23" fmla="*/ 2147483647 h 1189"/>
                <a:gd name="T24" fmla="*/ 2147483647 w 327"/>
                <a:gd name="T25" fmla="*/ 2147483647 h 1189"/>
                <a:gd name="T26" fmla="*/ 2147483647 w 327"/>
                <a:gd name="T27" fmla="*/ 2147483647 h 1189"/>
                <a:gd name="T28" fmla="*/ 2147483647 w 327"/>
                <a:gd name="T29" fmla="*/ 2147483647 h 1189"/>
                <a:gd name="T30" fmla="*/ 2147483647 w 327"/>
                <a:gd name="T31" fmla="*/ 2147483647 h 1189"/>
                <a:gd name="T32" fmla="*/ 2147483647 w 327"/>
                <a:gd name="T33" fmla="*/ 2147483647 h 1189"/>
                <a:gd name="T34" fmla="*/ 2147483647 w 327"/>
                <a:gd name="T35" fmla="*/ 2147483647 h 1189"/>
                <a:gd name="T36" fmla="*/ 2147483647 w 327"/>
                <a:gd name="T37" fmla="*/ 2147483647 h 1189"/>
                <a:gd name="T38" fmla="*/ 2147483647 w 327"/>
                <a:gd name="T39" fmla="*/ 2147483647 h 1189"/>
                <a:gd name="T40" fmla="*/ 2147483647 w 327"/>
                <a:gd name="T41" fmla="*/ 2147483647 h 1189"/>
                <a:gd name="T42" fmla="*/ 2147483647 w 327"/>
                <a:gd name="T43" fmla="*/ 2147483647 h 1189"/>
                <a:gd name="T44" fmla="*/ 2147483647 w 327"/>
                <a:gd name="T45" fmla="*/ 2147483647 h 1189"/>
                <a:gd name="T46" fmla="*/ 2147483647 w 327"/>
                <a:gd name="T47" fmla="*/ 2147483647 h 1189"/>
                <a:gd name="T48" fmla="*/ 2147483647 w 327"/>
                <a:gd name="T49" fmla="*/ 2147483647 h 1189"/>
                <a:gd name="T50" fmla="*/ 2147483647 w 327"/>
                <a:gd name="T51" fmla="*/ 2147483647 h 1189"/>
                <a:gd name="T52" fmla="*/ 2147483647 w 327"/>
                <a:gd name="T53" fmla="*/ 2147483647 h 1189"/>
                <a:gd name="T54" fmla="*/ 2147483647 w 327"/>
                <a:gd name="T55" fmla="*/ 2147483647 h 1189"/>
                <a:gd name="T56" fmla="*/ 2147483647 w 327"/>
                <a:gd name="T57" fmla="*/ 2147483647 h 1189"/>
                <a:gd name="T58" fmla="*/ 2147483647 w 327"/>
                <a:gd name="T59" fmla="*/ 2147483647 h 1189"/>
                <a:gd name="T60" fmla="*/ 2147483647 w 327"/>
                <a:gd name="T61" fmla="*/ 2147483647 h 1189"/>
                <a:gd name="T62" fmla="*/ 2147483647 w 327"/>
                <a:gd name="T63" fmla="*/ 2147483647 h 1189"/>
                <a:gd name="T64" fmla="*/ 2147483647 w 327"/>
                <a:gd name="T65" fmla="*/ 2147483647 h 1189"/>
                <a:gd name="T66" fmla="*/ 2147483647 w 327"/>
                <a:gd name="T67" fmla="*/ 2147483647 h 1189"/>
                <a:gd name="T68" fmla="*/ 2147483647 w 327"/>
                <a:gd name="T69" fmla="*/ 2147483647 h 1189"/>
                <a:gd name="T70" fmla="*/ 2147483647 w 327"/>
                <a:gd name="T71" fmla="*/ 2147483647 h 1189"/>
                <a:gd name="T72" fmla="*/ 2147483647 w 327"/>
                <a:gd name="T73" fmla="*/ 2147483647 h 1189"/>
                <a:gd name="T74" fmla="*/ 2147483647 w 327"/>
                <a:gd name="T75" fmla="*/ 2147483647 h 1189"/>
                <a:gd name="T76" fmla="*/ 2147483647 w 327"/>
                <a:gd name="T77" fmla="*/ 2147483647 h 1189"/>
                <a:gd name="T78" fmla="*/ 2147483647 w 327"/>
                <a:gd name="T79" fmla="*/ 2147483647 h 1189"/>
                <a:gd name="T80" fmla="*/ 2147483647 w 327"/>
                <a:gd name="T81" fmla="*/ 2147483647 h 1189"/>
                <a:gd name="T82" fmla="*/ 2147483647 w 327"/>
                <a:gd name="T83" fmla="*/ 2147483647 h 1189"/>
                <a:gd name="T84" fmla="*/ 2147483647 w 327"/>
                <a:gd name="T85" fmla="*/ 2147483647 h 1189"/>
                <a:gd name="T86" fmla="*/ 2147483647 w 327"/>
                <a:gd name="T87" fmla="*/ 2147483647 h 1189"/>
                <a:gd name="T88" fmla="*/ 2147483647 w 327"/>
                <a:gd name="T89" fmla="*/ 2147483647 h 1189"/>
                <a:gd name="T90" fmla="*/ 2147483647 w 327"/>
                <a:gd name="T91" fmla="*/ 2147483647 h 1189"/>
                <a:gd name="T92" fmla="*/ 2147483647 w 327"/>
                <a:gd name="T93" fmla="*/ 2147483647 h 1189"/>
                <a:gd name="T94" fmla="*/ 2147483647 w 327"/>
                <a:gd name="T95" fmla="*/ 2147483647 h 1189"/>
                <a:gd name="T96" fmla="*/ 2147483647 w 327"/>
                <a:gd name="T97" fmla="*/ 2147483647 h 1189"/>
                <a:gd name="T98" fmla="*/ 2147483647 w 327"/>
                <a:gd name="T99" fmla="*/ 2147483647 h 1189"/>
                <a:gd name="T100" fmla="*/ 2147483647 w 327"/>
                <a:gd name="T101" fmla="*/ 2147483647 h 1189"/>
                <a:gd name="T102" fmla="*/ 2147483647 w 327"/>
                <a:gd name="T103" fmla="*/ 2147483647 h 1189"/>
                <a:gd name="T104" fmla="*/ 2147483647 w 327"/>
                <a:gd name="T105" fmla="*/ 2147483647 h 1189"/>
                <a:gd name="T106" fmla="*/ 2147483647 w 327"/>
                <a:gd name="T107" fmla="*/ 2147483647 h 1189"/>
                <a:gd name="T108" fmla="*/ 2147483647 w 327"/>
                <a:gd name="T109" fmla="*/ 2147483647 h 1189"/>
                <a:gd name="T110" fmla="*/ 0 w 327"/>
                <a:gd name="T111" fmla="*/ 2147483647 h 118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27"/>
                <a:gd name="T169" fmla="*/ 0 h 1189"/>
                <a:gd name="T170" fmla="*/ 327 w 327"/>
                <a:gd name="T171" fmla="*/ 1189 h 118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27" h="1189">
                  <a:moveTo>
                    <a:pt x="0" y="15"/>
                  </a:moveTo>
                  <a:lnTo>
                    <a:pt x="6" y="17"/>
                  </a:lnTo>
                  <a:lnTo>
                    <a:pt x="19" y="32"/>
                  </a:lnTo>
                  <a:lnTo>
                    <a:pt x="28" y="37"/>
                  </a:lnTo>
                  <a:lnTo>
                    <a:pt x="43" y="46"/>
                  </a:lnTo>
                  <a:lnTo>
                    <a:pt x="57" y="58"/>
                  </a:lnTo>
                  <a:lnTo>
                    <a:pt x="74" y="72"/>
                  </a:lnTo>
                  <a:lnTo>
                    <a:pt x="89" y="83"/>
                  </a:lnTo>
                  <a:lnTo>
                    <a:pt x="103" y="95"/>
                  </a:lnTo>
                  <a:lnTo>
                    <a:pt x="118" y="107"/>
                  </a:lnTo>
                  <a:lnTo>
                    <a:pt x="131" y="120"/>
                  </a:lnTo>
                  <a:lnTo>
                    <a:pt x="143" y="129"/>
                  </a:lnTo>
                  <a:lnTo>
                    <a:pt x="157" y="138"/>
                  </a:lnTo>
                  <a:lnTo>
                    <a:pt x="166" y="144"/>
                  </a:lnTo>
                  <a:lnTo>
                    <a:pt x="175" y="153"/>
                  </a:lnTo>
                  <a:lnTo>
                    <a:pt x="192" y="170"/>
                  </a:lnTo>
                  <a:lnTo>
                    <a:pt x="203" y="195"/>
                  </a:lnTo>
                  <a:lnTo>
                    <a:pt x="203" y="210"/>
                  </a:lnTo>
                  <a:lnTo>
                    <a:pt x="206" y="227"/>
                  </a:lnTo>
                  <a:lnTo>
                    <a:pt x="210" y="247"/>
                  </a:lnTo>
                  <a:lnTo>
                    <a:pt x="215" y="271"/>
                  </a:lnTo>
                  <a:lnTo>
                    <a:pt x="221" y="291"/>
                  </a:lnTo>
                  <a:lnTo>
                    <a:pt x="230" y="310"/>
                  </a:lnTo>
                  <a:lnTo>
                    <a:pt x="241" y="328"/>
                  </a:lnTo>
                  <a:lnTo>
                    <a:pt x="256" y="348"/>
                  </a:lnTo>
                  <a:lnTo>
                    <a:pt x="258" y="365"/>
                  </a:lnTo>
                  <a:lnTo>
                    <a:pt x="267" y="385"/>
                  </a:lnTo>
                  <a:lnTo>
                    <a:pt x="264" y="402"/>
                  </a:lnTo>
                  <a:lnTo>
                    <a:pt x="258" y="422"/>
                  </a:lnTo>
                  <a:lnTo>
                    <a:pt x="238" y="431"/>
                  </a:lnTo>
                  <a:lnTo>
                    <a:pt x="221" y="437"/>
                  </a:lnTo>
                  <a:lnTo>
                    <a:pt x="201" y="437"/>
                  </a:lnTo>
                  <a:lnTo>
                    <a:pt x="186" y="437"/>
                  </a:lnTo>
                  <a:lnTo>
                    <a:pt x="169" y="431"/>
                  </a:lnTo>
                  <a:lnTo>
                    <a:pt x="164" y="434"/>
                  </a:lnTo>
                  <a:lnTo>
                    <a:pt x="160" y="437"/>
                  </a:lnTo>
                  <a:lnTo>
                    <a:pt x="169" y="448"/>
                  </a:lnTo>
                  <a:lnTo>
                    <a:pt x="186" y="468"/>
                  </a:lnTo>
                  <a:lnTo>
                    <a:pt x="206" y="483"/>
                  </a:lnTo>
                  <a:lnTo>
                    <a:pt x="221" y="494"/>
                  </a:lnTo>
                  <a:lnTo>
                    <a:pt x="226" y="517"/>
                  </a:lnTo>
                  <a:lnTo>
                    <a:pt x="221" y="525"/>
                  </a:lnTo>
                  <a:lnTo>
                    <a:pt x="215" y="532"/>
                  </a:lnTo>
                  <a:lnTo>
                    <a:pt x="203" y="538"/>
                  </a:lnTo>
                  <a:lnTo>
                    <a:pt x="192" y="545"/>
                  </a:lnTo>
                  <a:lnTo>
                    <a:pt x="172" y="554"/>
                  </a:lnTo>
                  <a:lnTo>
                    <a:pt x="151" y="569"/>
                  </a:lnTo>
                  <a:lnTo>
                    <a:pt x="140" y="578"/>
                  </a:lnTo>
                  <a:lnTo>
                    <a:pt x="129" y="591"/>
                  </a:lnTo>
                  <a:lnTo>
                    <a:pt x="118" y="606"/>
                  </a:lnTo>
                  <a:lnTo>
                    <a:pt x="105" y="624"/>
                  </a:lnTo>
                  <a:lnTo>
                    <a:pt x="92" y="637"/>
                  </a:lnTo>
                  <a:lnTo>
                    <a:pt x="80" y="652"/>
                  </a:lnTo>
                  <a:lnTo>
                    <a:pt x="68" y="661"/>
                  </a:lnTo>
                  <a:lnTo>
                    <a:pt x="59" y="672"/>
                  </a:lnTo>
                  <a:lnTo>
                    <a:pt x="43" y="687"/>
                  </a:lnTo>
                  <a:lnTo>
                    <a:pt x="31" y="698"/>
                  </a:lnTo>
                  <a:lnTo>
                    <a:pt x="19" y="704"/>
                  </a:lnTo>
                  <a:lnTo>
                    <a:pt x="13" y="716"/>
                  </a:lnTo>
                  <a:lnTo>
                    <a:pt x="8" y="727"/>
                  </a:lnTo>
                  <a:lnTo>
                    <a:pt x="8" y="753"/>
                  </a:lnTo>
                  <a:lnTo>
                    <a:pt x="6" y="770"/>
                  </a:lnTo>
                  <a:lnTo>
                    <a:pt x="6" y="793"/>
                  </a:lnTo>
                  <a:lnTo>
                    <a:pt x="6" y="801"/>
                  </a:lnTo>
                  <a:lnTo>
                    <a:pt x="11" y="819"/>
                  </a:lnTo>
                  <a:lnTo>
                    <a:pt x="13" y="825"/>
                  </a:lnTo>
                  <a:lnTo>
                    <a:pt x="26" y="836"/>
                  </a:lnTo>
                  <a:lnTo>
                    <a:pt x="37" y="847"/>
                  </a:lnTo>
                  <a:lnTo>
                    <a:pt x="57" y="865"/>
                  </a:lnTo>
                  <a:lnTo>
                    <a:pt x="72" y="880"/>
                  </a:lnTo>
                  <a:lnTo>
                    <a:pt x="83" y="893"/>
                  </a:lnTo>
                  <a:lnTo>
                    <a:pt x="89" y="905"/>
                  </a:lnTo>
                  <a:lnTo>
                    <a:pt x="94" y="922"/>
                  </a:lnTo>
                  <a:lnTo>
                    <a:pt x="92" y="937"/>
                  </a:lnTo>
                  <a:lnTo>
                    <a:pt x="92" y="954"/>
                  </a:lnTo>
                  <a:lnTo>
                    <a:pt x="89" y="972"/>
                  </a:lnTo>
                  <a:lnTo>
                    <a:pt x="85" y="997"/>
                  </a:lnTo>
                  <a:lnTo>
                    <a:pt x="77" y="1018"/>
                  </a:lnTo>
                  <a:lnTo>
                    <a:pt x="74" y="1034"/>
                  </a:lnTo>
                  <a:lnTo>
                    <a:pt x="72" y="1049"/>
                  </a:lnTo>
                  <a:lnTo>
                    <a:pt x="72" y="1069"/>
                  </a:lnTo>
                  <a:lnTo>
                    <a:pt x="72" y="1084"/>
                  </a:lnTo>
                  <a:lnTo>
                    <a:pt x="77" y="1097"/>
                  </a:lnTo>
                  <a:lnTo>
                    <a:pt x="83" y="1115"/>
                  </a:lnTo>
                  <a:lnTo>
                    <a:pt x="97" y="1138"/>
                  </a:lnTo>
                  <a:lnTo>
                    <a:pt x="109" y="1156"/>
                  </a:lnTo>
                  <a:lnTo>
                    <a:pt x="120" y="1176"/>
                  </a:lnTo>
                  <a:lnTo>
                    <a:pt x="131" y="1181"/>
                  </a:lnTo>
                  <a:lnTo>
                    <a:pt x="143" y="1189"/>
                  </a:lnTo>
                  <a:lnTo>
                    <a:pt x="155" y="1189"/>
                  </a:lnTo>
                  <a:lnTo>
                    <a:pt x="169" y="1189"/>
                  </a:lnTo>
                  <a:lnTo>
                    <a:pt x="184" y="1178"/>
                  </a:lnTo>
                  <a:lnTo>
                    <a:pt x="201" y="1167"/>
                  </a:lnTo>
                  <a:lnTo>
                    <a:pt x="210" y="1149"/>
                  </a:lnTo>
                  <a:lnTo>
                    <a:pt x="221" y="1126"/>
                  </a:lnTo>
                  <a:lnTo>
                    <a:pt x="223" y="1103"/>
                  </a:lnTo>
                  <a:lnTo>
                    <a:pt x="226" y="1084"/>
                  </a:lnTo>
                  <a:lnTo>
                    <a:pt x="223" y="1057"/>
                  </a:lnTo>
                  <a:lnTo>
                    <a:pt x="223" y="1034"/>
                  </a:lnTo>
                  <a:lnTo>
                    <a:pt x="221" y="1011"/>
                  </a:lnTo>
                  <a:lnTo>
                    <a:pt x="221" y="992"/>
                  </a:lnTo>
                  <a:lnTo>
                    <a:pt x="215" y="968"/>
                  </a:lnTo>
                  <a:lnTo>
                    <a:pt x="212" y="951"/>
                  </a:lnTo>
                  <a:lnTo>
                    <a:pt x="203" y="937"/>
                  </a:lnTo>
                  <a:lnTo>
                    <a:pt x="197" y="926"/>
                  </a:lnTo>
                  <a:lnTo>
                    <a:pt x="189" y="911"/>
                  </a:lnTo>
                  <a:lnTo>
                    <a:pt x="181" y="902"/>
                  </a:lnTo>
                  <a:lnTo>
                    <a:pt x="172" y="885"/>
                  </a:lnTo>
                  <a:lnTo>
                    <a:pt x="164" y="874"/>
                  </a:lnTo>
                  <a:lnTo>
                    <a:pt x="149" y="851"/>
                  </a:lnTo>
                  <a:lnTo>
                    <a:pt x="138" y="836"/>
                  </a:lnTo>
                  <a:lnTo>
                    <a:pt x="126" y="825"/>
                  </a:lnTo>
                  <a:lnTo>
                    <a:pt x="120" y="813"/>
                  </a:lnTo>
                  <a:lnTo>
                    <a:pt x="114" y="799"/>
                  </a:lnTo>
                  <a:lnTo>
                    <a:pt x="118" y="788"/>
                  </a:lnTo>
                  <a:lnTo>
                    <a:pt x="129" y="773"/>
                  </a:lnTo>
                  <a:lnTo>
                    <a:pt x="151" y="755"/>
                  </a:lnTo>
                  <a:lnTo>
                    <a:pt x="164" y="744"/>
                  </a:lnTo>
                  <a:lnTo>
                    <a:pt x="177" y="733"/>
                  </a:lnTo>
                  <a:lnTo>
                    <a:pt x="189" y="721"/>
                  </a:lnTo>
                  <a:lnTo>
                    <a:pt x="206" y="713"/>
                  </a:lnTo>
                  <a:lnTo>
                    <a:pt x="221" y="701"/>
                  </a:lnTo>
                  <a:lnTo>
                    <a:pt x="235" y="692"/>
                  </a:lnTo>
                  <a:lnTo>
                    <a:pt x="249" y="687"/>
                  </a:lnTo>
                  <a:lnTo>
                    <a:pt x="264" y="676"/>
                  </a:lnTo>
                  <a:lnTo>
                    <a:pt x="287" y="658"/>
                  </a:lnTo>
                  <a:lnTo>
                    <a:pt x="307" y="646"/>
                  </a:lnTo>
                  <a:lnTo>
                    <a:pt x="322" y="637"/>
                  </a:lnTo>
                  <a:lnTo>
                    <a:pt x="327" y="637"/>
                  </a:lnTo>
                  <a:lnTo>
                    <a:pt x="315" y="632"/>
                  </a:lnTo>
                  <a:lnTo>
                    <a:pt x="298" y="617"/>
                  </a:lnTo>
                  <a:lnTo>
                    <a:pt x="278" y="600"/>
                  </a:lnTo>
                  <a:lnTo>
                    <a:pt x="269" y="584"/>
                  </a:lnTo>
                  <a:lnTo>
                    <a:pt x="267" y="566"/>
                  </a:lnTo>
                  <a:lnTo>
                    <a:pt x="269" y="545"/>
                  </a:lnTo>
                  <a:lnTo>
                    <a:pt x="269" y="529"/>
                  </a:lnTo>
                  <a:lnTo>
                    <a:pt x="276" y="512"/>
                  </a:lnTo>
                  <a:lnTo>
                    <a:pt x="281" y="488"/>
                  </a:lnTo>
                  <a:lnTo>
                    <a:pt x="289" y="466"/>
                  </a:lnTo>
                  <a:lnTo>
                    <a:pt x="293" y="448"/>
                  </a:lnTo>
                  <a:lnTo>
                    <a:pt x="295" y="431"/>
                  </a:lnTo>
                  <a:lnTo>
                    <a:pt x="298" y="414"/>
                  </a:lnTo>
                  <a:lnTo>
                    <a:pt x="304" y="396"/>
                  </a:lnTo>
                  <a:lnTo>
                    <a:pt x="304" y="376"/>
                  </a:lnTo>
                  <a:lnTo>
                    <a:pt x="310" y="356"/>
                  </a:lnTo>
                  <a:lnTo>
                    <a:pt x="310" y="339"/>
                  </a:lnTo>
                  <a:lnTo>
                    <a:pt x="315" y="325"/>
                  </a:lnTo>
                  <a:lnTo>
                    <a:pt x="315" y="308"/>
                  </a:lnTo>
                  <a:lnTo>
                    <a:pt x="318" y="291"/>
                  </a:lnTo>
                  <a:lnTo>
                    <a:pt x="318" y="276"/>
                  </a:lnTo>
                  <a:lnTo>
                    <a:pt x="322" y="267"/>
                  </a:lnTo>
                  <a:lnTo>
                    <a:pt x="324" y="250"/>
                  </a:lnTo>
                  <a:lnTo>
                    <a:pt x="327" y="245"/>
                  </a:lnTo>
                  <a:lnTo>
                    <a:pt x="315" y="238"/>
                  </a:lnTo>
                  <a:lnTo>
                    <a:pt x="295" y="230"/>
                  </a:lnTo>
                  <a:lnTo>
                    <a:pt x="281" y="221"/>
                  </a:lnTo>
                  <a:lnTo>
                    <a:pt x="269" y="212"/>
                  </a:lnTo>
                  <a:lnTo>
                    <a:pt x="258" y="201"/>
                  </a:lnTo>
                  <a:lnTo>
                    <a:pt x="249" y="190"/>
                  </a:lnTo>
                  <a:lnTo>
                    <a:pt x="235" y="170"/>
                  </a:lnTo>
                  <a:lnTo>
                    <a:pt x="223" y="153"/>
                  </a:lnTo>
                  <a:lnTo>
                    <a:pt x="210" y="135"/>
                  </a:lnTo>
                  <a:lnTo>
                    <a:pt x="197" y="118"/>
                  </a:lnTo>
                  <a:lnTo>
                    <a:pt x="184" y="100"/>
                  </a:lnTo>
                  <a:lnTo>
                    <a:pt x="175" y="89"/>
                  </a:lnTo>
                  <a:lnTo>
                    <a:pt x="169" y="78"/>
                  </a:lnTo>
                  <a:lnTo>
                    <a:pt x="37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728B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73" name="Freeform 126"/>
            <p:cNvSpPr>
              <a:spLocks/>
            </p:cNvSpPr>
            <p:nvPr/>
          </p:nvSpPr>
          <p:spPr bwMode="auto">
            <a:xfrm>
              <a:off x="6419827" y="2089130"/>
              <a:ext cx="96838" cy="77788"/>
            </a:xfrm>
            <a:custGeom>
              <a:avLst/>
              <a:gdLst>
                <a:gd name="T0" fmla="*/ 2147483647 w 184"/>
                <a:gd name="T1" fmla="*/ 0 h 147"/>
                <a:gd name="T2" fmla="*/ 2147483647 w 184"/>
                <a:gd name="T3" fmla="*/ 2147483647 h 147"/>
                <a:gd name="T4" fmla="*/ 2147483647 w 184"/>
                <a:gd name="T5" fmla="*/ 2147483647 h 147"/>
                <a:gd name="T6" fmla="*/ 2147483647 w 184"/>
                <a:gd name="T7" fmla="*/ 2147483647 h 147"/>
                <a:gd name="T8" fmla="*/ 2147483647 w 184"/>
                <a:gd name="T9" fmla="*/ 2147483647 h 147"/>
                <a:gd name="T10" fmla="*/ 2147483647 w 184"/>
                <a:gd name="T11" fmla="*/ 2147483647 h 147"/>
                <a:gd name="T12" fmla="*/ 2147483647 w 184"/>
                <a:gd name="T13" fmla="*/ 2147483647 h 147"/>
                <a:gd name="T14" fmla="*/ 2147483647 w 184"/>
                <a:gd name="T15" fmla="*/ 2147483647 h 147"/>
                <a:gd name="T16" fmla="*/ 2147483647 w 184"/>
                <a:gd name="T17" fmla="*/ 2147483647 h 147"/>
                <a:gd name="T18" fmla="*/ 2147483647 w 184"/>
                <a:gd name="T19" fmla="*/ 2147483647 h 147"/>
                <a:gd name="T20" fmla="*/ 2147483647 w 184"/>
                <a:gd name="T21" fmla="*/ 2147483647 h 147"/>
                <a:gd name="T22" fmla="*/ 0 w 184"/>
                <a:gd name="T23" fmla="*/ 2147483647 h 147"/>
                <a:gd name="T24" fmla="*/ 2147483647 w 184"/>
                <a:gd name="T25" fmla="*/ 2147483647 h 147"/>
                <a:gd name="T26" fmla="*/ 2147483647 w 184"/>
                <a:gd name="T27" fmla="*/ 2147483647 h 147"/>
                <a:gd name="T28" fmla="*/ 2147483647 w 184"/>
                <a:gd name="T29" fmla="*/ 2147483647 h 147"/>
                <a:gd name="T30" fmla="*/ 2147483647 w 184"/>
                <a:gd name="T31" fmla="*/ 2147483647 h 147"/>
                <a:gd name="T32" fmla="*/ 2147483647 w 184"/>
                <a:gd name="T33" fmla="*/ 2147483647 h 147"/>
                <a:gd name="T34" fmla="*/ 2147483647 w 184"/>
                <a:gd name="T35" fmla="*/ 2147483647 h 147"/>
                <a:gd name="T36" fmla="*/ 2147483647 w 184"/>
                <a:gd name="T37" fmla="*/ 2147483647 h 147"/>
                <a:gd name="T38" fmla="*/ 2147483647 w 184"/>
                <a:gd name="T39" fmla="*/ 2147483647 h 147"/>
                <a:gd name="T40" fmla="*/ 2147483647 w 184"/>
                <a:gd name="T41" fmla="*/ 2147483647 h 147"/>
                <a:gd name="T42" fmla="*/ 2147483647 w 184"/>
                <a:gd name="T43" fmla="*/ 2147483647 h 147"/>
                <a:gd name="T44" fmla="*/ 2147483647 w 184"/>
                <a:gd name="T45" fmla="*/ 2147483647 h 147"/>
                <a:gd name="T46" fmla="*/ 2147483647 w 184"/>
                <a:gd name="T47" fmla="*/ 2147483647 h 147"/>
                <a:gd name="T48" fmla="*/ 2147483647 w 184"/>
                <a:gd name="T49" fmla="*/ 2147483647 h 147"/>
                <a:gd name="T50" fmla="*/ 2147483647 w 184"/>
                <a:gd name="T51" fmla="*/ 2147483647 h 147"/>
                <a:gd name="T52" fmla="*/ 2147483647 w 184"/>
                <a:gd name="T53" fmla="*/ 2147483647 h 147"/>
                <a:gd name="T54" fmla="*/ 2147483647 w 184"/>
                <a:gd name="T55" fmla="*/ 2147483647 h 147"/>
                <a:gd name="T56" fmla="*/ 2147483647 w 184"/>
                <a:gd name="T57" fmla="*/ 0 h 1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4"/>
                <a:gd name="T88" fmla="*/ 0 h 147"/>
                <a:gd name="T89" fmla="*/ 184 w 184"/>
                <a:gd name="T90" fmla="*/ 147 h 14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4" h="147">
                  <a:moveTo>
                    <a:pt x="152" y="0"/>
                  </a:moveTo>
                  <a:lnTo>
                    <a:pt x="138" y="7"/>
                  </a:lnTo>
                  <a:lnTo>
                    <a:pt x="123" y="15"/>
                  </a:lnTo>
                  <a:lnTo>
                    <a:pt x="109" y="24"/>
                  </a:lnTo>
                  <a:lnTo>
                    <a:pt x="98" y="35"/>
                  </a:lnTo>
                  <a:lnTo>
                    <a:pt x="83" y="44"/>
                  </a:lnTo>
                  <a:lnTo>
                    <a:pt x="68" y="59"/>
                  </a:lnTo>
                  <a:lnTo>
                    <a:pt x="55" y="70"/>
                  </a:lnTo>
                  <a:lnTo>
                    <a:pt x="46" y="81"/>
                  </a:lnTo>
                  <a:lnTo>
                    <a:pt x="20" y="101"/>
                  </a:lnTo>
                  <a:lnTo>
                    <a:pt x="6" y="121"/>
                  </a:lnTo>
                  <a:lnTo>
                    <a:pt x="0" y="138"/>
                  </a:lnTo>
                  <a:lnTo>
                    <a:pt x="2" y="147"/>
                  </a:lnTo>
                  <a:lnTo>
                    <a:pt x="9" y="147"/>
                  </a:lnTo>
                  <a:lnTo>
                    <a:pt x="22" y="142"/>
                  </a:lnTo>
                  <a:lnTo>
                    <a:pt x="35" y="136"/>
                  </a:lnTo>
                  <a:lnTo>
                    <a:pt x="52" y="125"/>
                  </a:lnTo>
                  <a:lnTo>
                    <a:pt x="66" y="110"/>
                  </a:lnTo>
                  <a:lnTo>
                    <a:pt x="81" y="99"/>
                  </a:lnTo>
                  <a:lnTo>
                    <a:pt x="92" y="90"/>
                  </a:lnTo>
                  <a:lnTo>
                    <a:pt x="103" y="84"/>
                  </a:lnTo>
                  <a:lnTo>
                    <a:pt x="123" y="70"/>
                  </a:lnTo>
                  <a:lnTo>
                    <a:pt x="147" y="53"/>
                  </a:lnTo>
                  <a:lnTo>
                    <a:pt x="169" y="38"/>
                  </a:lnTo>
                  <a:lnTo>
                    <a:pt x="184" y="33"/>
                  </a:lnTo>
                  <a:lnTo>
                    <a:pt x="181" y="20"/>
                  </a:lnTo>
                  <a:lnTo>
                    <a:pt x="173" y="13"/>
                  </a:lnTo>
                  <a:lnTo>
                    <a:pt x="158" y="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9FAF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74" name="Freeform 127"/>
            <p:cNvSpPr>
              <a:spLocks/>
            </p:cNvSpPr>
            <p:nvPr/>
          </p:nvSpPr>
          <p:spPr bwMode="auto">
            <a:xfrm>
              <a:off x="6449989" y="2273280"/>
              <a:ext cx="36513" cy="98425"/>
            </a:xfrm>
            <a:custGeom>
              <a:avLst/>
              <a:gdLst>
                <a:gd name="T0" fmla="*/ 2147483647 w 70"/>
                <a:gd name="T1" fmla="*/ 2147483647 h 187"/>
                <a:gd name="T2" fmla="*/ 2147483647 w 70"/>
                <a:gd name="T3" fmla="*/ 2147483647 h 187"/>
                <a:gd name="T4" fmla="*/ 2147483647 w 70"/>
                <a:gd name="T5" fmla="*/ 2147483647 h 187"/>
                <a:gd name="T6" fmla="*/ 0 w 70"/>
                <a:gd name="T7" fmla="*/ 2147483647 h 187"/>
                <a:gd name="T8" fmla="*/ 0 w 70"/>
                <a:gd name="T9" fmla="*/ 2147483647 h 187"/>
                <a:gd name="T10" fmla="*/ 0 w 70"/>
                <a:gd name="T11" fmla="*/ 2147483647 h 187"/>
                <a:gd name="T12" fmla="*/ 0 w 70"/>
                <a:gd name="T13" fmla="*/ 2147483647 h 187"/>
                <a:gd name="T14" fmla="*/ 2147483647 w 70"/>
                <a:gd name="T15" fmla="*/ 2147483647 h 187"/>
                <a:gd name="T16" fmla="*/ 2147483647 w 70"/>
                <a:gd name="T17" fmla="*/ 2147483647 h 187"/>
                <a:gd name="T18" fmla="*/ 2147483647 w 70"/>
                <a:gd name="T19" fmla="*/ 2147483647 h 187"/>
                <a:gd name="T20" fmla="*/ 2147483647 w 70"/>
                <a:gd name="T21" fmla="*/ 2147483647 h 187"/>
                <a:gd name="T22" fmla="*/ 2147483647 w 70"/>
                <a:gd name="T23" fmla="*/ 2147483647 h 187"/>
                <a:gd name="T24" fmla="*/ 2147483647 w 70"/>
                <a:gd name="T25" fmla="*/ 2147483647 h 187"/>
                <a:gd name="T26" fmla="*/ 2147483647 w 70"/>
                <a:gd name="T27" fmla="*/ 2147483647 h 187"/>
                <a:gd name="T28" fmla="*/ 2147483647 w 70"/>
                <a:gd name="T29" fmla="*/ 2147483647 h 187"/>
                <a:gd name="T30" fmla="*/ 2147483647 w 70"/>
                <a:gd name="T31" fmla="*/ 2147483647 h 187"/>
                <a:gd name="T32" fmla="*/ 2147483647 w 70"/>
                <a:gd name="T33" fmla="*/ 2147483647 h 187"/>
                <a:gd name="T34" fmla="*/ 2147483647 w 70"/>
                <a:gd name="T35" fmla="*/ 2147483647 h 187"/>
                <a:gd name="T36" fmla="*/ 2147483647 w 70"/>
                <a:gd name="T37" fmla="*/ 2147483647 h 187"/>
                <a:gd name="T38" fmla="*/ 2147483647 w 70"/>
                <a:gd name="T39" fmla="*/ 2147483647 h 187"/>
                <a:gd name="T40" fmla="*/ 2147483647 w 70"/>
                <a:gd name="T41" fmla="*/ 2147483647 h 187"/>
                <a:gd name="T42" fmla="*/ 2147483647 w 70"/>
                <a:gd name="T43" fmla="*/ 2147483647 h 187"/>
                <a:gd name="T44" fmla="*/ 2147483647 w 70"/>
                <a:gd name="T45" fmla="*/ 2147483647 h 187"/>
                <a:gd name="T46" fmla="*/ 2147483647 w 70"/>
                <a:gd name="T47" fmla="*/ 2147483647 h 187"/>
                <a:gd name="T48" fmla="*/ 2147483647 w 70"/>
                <a:gd name="T49" fmla="*/ 0 h 187"/>
                <a:gd name="T50" fmla="*/ 2147483647 w 70"/>
                <a:gd name="T51" fmla="*/ 2147483647 h 187"/>
                <a:gd name="T52" fmla="*/ 2147483647 w 70"/>
                <a:gd name="T53" fmla="*/ 2147483647 h 187"/>
                <a:gd name="T54" fmla="*/ 2147483647 w 70"/>
                <a:gd name="T55" fmla="*/ 2147483647 h 187"/>
                <a:gd name="T56" fmla="*/ 2147483647 w 70"/>
                <a:gd name="T57" fmla="*/ 2147483647 h 187"/>
                <a:gd name="T58" fmla="*/ 2147483647 w 70"/>
                <a:gd name="T59" fmla="*/ 2147483647 h 18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0"/>
                <a:gd name="T91" fmla="*/ 0 h 187"/>
                <a:gd name="T92" fmla="*/ 70 w 70"/>
                <a:gd name="T93" fmla="*/ 187 h 18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0" h="187">
                  <a:moveTo>
                    <a:pt x="11" y="27"/>
                  </a:moveTo>
                  <a:lnTo>
                    <a:pt x="6" y="40"/>
                  </a:lnTo>
                  <a:lnTo>
                    <a:pt x="3" y="58"/>
                  </a:lnTo>
                  <a:lnTo>
                    <a:pt x="0" y="69"/>
                  </a:lnTo>
                  <a:lnTo>
                    <a:pt x="0" y="84"/>
                  </a:lnTo>
                  <a:lnTo>
                    <a:pt x="0" y="92"/>
                  </a:lnTo>
                  <a:lnTo>
                    <a:pt x="0" y="106"/>
                  </a:lnTo>
                  <a:lnTo>
                    <a:pt x="3" y="121"/>
                  </a:lnTo>
                  <a:lnTo>
                    <a:pt x="11" y="145"/>
                  </a:lnTo>
                  <a:lnTo>
                    <a:pt x="17" y="158"/>
                  </a:lnTo>
                  <a:lnTo>
                    <a:pt x="26" y="173"/>
                  </a:lnTo>
                  <a:lnTo>
                    <a:pt x="35" y="178"/>
                  </a:lnTo>
                  <a:lnTo>
                    <a:pt x="46" y="187"/>
                  </a:lnTo>
                  <a:lnTo>
                    <a:pt x="52" y="184"/>
                  </a:lnTo>
                  <a:lnTo>
                    <a:pt x="61" y="178"/>
                  </a:lnTo>
                  <a:lnTo>
                    <a:pt x="66" y="170"/>
                  </a:lnTo>
                  <a:lnTo>
                    <a:pt x="70" y="150"/>
                  </a:lnTo>
                  <a:lnTo>
                    <a:pt x="66" y="124"/>
                  </a:lnTo>
                  <a:lnTo>
                    <a:pt x="66" y="104"/>
                  </a:lnTo>
                  <a:lnTo>
                    <a:pt x="66" y="78"/>
                  </a:lnTo>
                  <a:lnTo>
                    <a:pt x="66" y="53"/>
                  </a:lnTo>
                  <a:lnTo>
                    <a:pt x="61" y="29"/>
                  </a:lnTo>
                  <a:lnTo>
                    <a:pt x="57" y="15"/>
                  </a:lnTo>
                  <a:lnTo>
                    <a:pt x="52" y="3"/>
                  </a:lnTo>
                  <a:lnTo>
                    <a:pt x="46" y="0"/>
                  </a:lnTo>
                  <a:lnTo>
                    <a:pt x="32" y="3"/>
                  </a:lnTo>
                  <a:lnTo>
                    <a:pt x="26" y="15"/>
                  </a:lnTo>
                  <a:lnTo>
                    <a:pt x="24" y="27"/>
                  </a:lnTo>
                  <a:lnTo>
                    <a:pt x="24" y="32"/>
                  </a:lnTo>
                  <a:lnTo>
                    <a:pt x="11" y="27"/>
                  </a:lnTo>
                  <a:close/>
                </a:path>
              </a:pathLst>
            </a:custGeom>
            <a:solidFill>
              <a:srgbClr val="9FAF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75" name="Freeform 128"/>
            <p:cNvSpPr>
              <a:spLocks/>
            </p:cNvSpPr>
            <p:nvPr/>
          </p:nvSpPr>
          <p:spPr bwMode="auto">
            <a:xfrm>
              <a:off x="6108677" y="1812905"/>
              <a:ext cx="322263" cy="382588"/>
            </a:xfrm>
            <a:custGeom>
              <a:avLst/>
              <a:gdLst>
                <a:gd name="T0" fmla="*/ 2147483647 w 611"/>
                <a:gd name="T1" fmla="*/ 0 h 724"/>
                <a:gd name="T2" fmla="*/ 2147483647 w 611"/>
                <a:gd name="T3" fmla="*/ 2147483647 h 724"/>
                <a:gd name="T4" fmla="*/ 2147483647 w 611"/>
                <a:gd name="T5" fmla="*/ 2147483647 h 724"/>
                <a:gd name="T6" fmla="*/ 2147483647 w 611"/>
                <a:gd name="T7" fmla="*/ 2147483647 h 724"/>
                <a:gd name="T8" fmla="*/ 2147483647 w 611"/>
                <a:gd name="T9" fmla="*/ 2147483647 h 724"/>
                <a:gd name="T10" fmla="*/ 0 w 611"/>
                <a:gd name="T11" fmla="*/ 2147483647 h 724"/>
                <a:gd name="T12" fmla="*/ 2147483647 w 611"/>
                <a:gd name="T13" fmla="*/ 2147483647 h 724"/>
                <a:gd name="T14" fmla="*/ 2147483647 w 611"/>
                <a:gd name="T15" fmla="*/ 2147483647 h 724"/>
                <a:gd name="T16" fmla="*/ 2147483647 w 611"/>
                <a:gd name="T17" fmla="*/ 2147483647 h 724"/>
                <a:gd name="T18" fmla="*/ 2147483647 w 611"/>
                <a:gd name="T19" fmla="*/ 2147483647 h 724"/>
                <a:gd name="T20" fmla="*/ 2147483647 w 611"/>
                <a:gd name="T21" fmla="*/ 2147483647 h 724"/>
                <a:gd name="T22" fmla="*/ 2147483647 w 611"/>
                <a:gd name="T23" fmla="*/ 2147483647 h 724"/>
                <a:gd name="T24" fmla="*/ 2147483647 w 611"/>
                <a:gd name="T25" fmla="*/ 2147483647 h 724"/>
                <a:gd name="T26" fmla="*/ 2147483647 w 611"/>
                <a:gd name="T27" fmla="*/ 2147483647 h 724"/>
                <a:gd name="T28" fmla="*/ 2147483647 w 611"/>
                <a:gd name="T29" fmla="*/ 2147483647 h 724"/>
                <a:gd name="T30" fmla="*/ 2147483647 w 611"/>
                <a:gd name="T31" fmla="*/ 2147483647 h 724"/>
                <a:gd name="T32" fmla="*/ 2147483647 w 611"/>
                <a:gd name="T33" fmla="*/ 2147483647 h 724"/>
                <a:gd name="T34" fmla="*/ 2147483647 w 611"/>
                <a:gd name="T35" fmla="*/ 2147483647 h 724"/>
                <a:gd name="T36" fmla="*/ 2147483647 w 611"/>
                <a:gd name="T37" fmla="*/ 2147483647 h 724"/>
                <a:gd name="T38" fmla="*/ 2147483647 w 611"/>
                <a:gd name="T39" fmla="*/ 2147483647 h 724"/>
                <a:gd name="T40" fmla="*/ 2147483647 w 611"/>
                <a:gd name="T41" fmla="*/ 2147483647 h 724"/>
                <a:gd name="T42" fmla="*/ 2147483647 w 611"/>
                <a:gd name="T43" fmla="*/ 2147483647 h 724"/>
                <a:gd name="T44" fmla="*/ 2147483647 w 611"/>
                <a:gd name="T45" fmla="*/ 2147483647 h 724"/>
                <a:gd name="T46" fmla="*/ 2147483647 w 611"/>
                <a:gd name="T47" fmla="*/ 2147483647 h 724"/>
                <a:gd name="T48" fmla="*/ 2147483647 w 611"/>
                <a:gd name="T49" fmla="*/ 2147483647 h 724"/>
                <a:gd name="T50" fmla="*/ 2147483647 w 611"/>
                <a:gd name="T51" fmla="*/ 2147483647 h 724"/>
                <a:gd name="T52" fmla="*/ 2147483647 w 611"/>
                <a:gd name="T53" fmla="*/ 2147483647 h 724"/>
                <a:gd name="T54" fmla="*/ 2147483647 w 611"/>
                <a:gd name="T55" fmla="*/ 2147483647 h 724"/>
                <a:gd name="T56" fmla="*/ 2147483647 w 611"/>
                <a:gd name="T57" fmla="*/ 2147483647 h 724"/>
                <a:gd name="T58" fmla="*/ 2147483647 w 611"/>
                <a:gd name="T59" fmla="*/ 2147483647 h 724"/>
                <a:gd name="T60" fmla="*/ 2147483647 w 611"/>
                <a:gd name="T61" fmla="*/ 2147483647 h 724"/>
                <a:gd name="T62" fmla="*/ 2147483647 w 611"/>
                <a:gd name="T63" fmla="*/ 2147483647 h 724"/>
                <a:gd name="T64" fmla="*/ 2147483647 w 611"/>
                <a:gd name="T65" fmla="*/ 2147483647 h 724"/>
                <a:gd name="T66" fmla="*/ 2147483647 w 611"/>
                <a:gd name="T67" fmla="*/ 2147483647 h 724"/>
                <a:gd name="T68" fmla="*/ 2147483647 w 611"/>
                <a:gd name="T69" fmla="*/ 2147483647 h 724"/>
                <a:gd name="T70" fmla="*/ 2147483647 w 611"/>
                <a:gd name="T71" fmla="*/ 2147483647 h 724"/>
                <a:gd name="T72" fmla="*/ 2147483647 w 611"/>
                <a:gd name="T73" fmla="*/ 2147483647 h 724"/>
                <a:gd name="T74" fmla="*/ 2147483647 w 611"/>
                <a:gd name="T75" fmla="*/ 2147483647 h 724"/>
                <a:gd name="T76" fmla="*/ 2147483647 w 611"/>
                <a:gd name="T77" fmla="*/ 2147483647 h 724"/>
                <a:gd name="T78" fmla="*/ 2147483647 w 611"/>
                <a:gd name="T79" fmla="*/ 2147483647 h 724"/>
                <a:gd name="T80" fmla="*/ 2147483647 w 611"/>
                <a:gd name="T81" fmla="*/ 2147483647 h 724"/>
                <a:gd name="T82" fmla="*/ 2147483647 w 611"/>
                <a:gd name="T83" fmla="*/ 2147483647 h 724"/>
                <a:gd name="T84" fmla="*/ 2147483647 w 611"/>
                <a:gd name="T85" fmla="*/ 2147483647 h 724"/>
                <a:gd name="T86" fmla="*/ 2147483647 w 611"/>
                <a:gd name="T87" fmla="*/ 2147483647 h 7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11"/>
                <a:gd name="T133" fmla="*/ 0 h 724"/>
                <a:gd name="T134" fmla="*/ 611 w 611"/>
                <a:gd name="T135" fmla="*/ 724 h 72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11" h="724">
                  <a:moveTo>
                    <a:pt x="210" y="0"/>
                  </a:moveTo>
                  <a:lnTo>
                    <a:pt x="190" y="0"/>
                  </a:lnTo>
                  <a:lnTo>
                    <a:pt x="172" y="0"/>
                  </a:lnTo>
                  <a:lnTo>
                    <a:pt x="153" y="0"/>
                  </a:lnTo>
                  <a:lnTo>
                    <a:pt x="140" y="3"/>
                  </a:lnTo>
                  <a:lnTo>
                    <a:pt x="115" y="9"/>
                  </a:lnTo>
                  <a:lnTo>
                    <a:pt x="98" y="17"/>
                  </a:lnTo>
                  <a:lnTo>
                    <a:pt x="83" y="25"/>
                  </a:lnTo>
                  <a:lnTo>
                    <a:pt x="81" y="38"/>
                  </a:lnTo>
                  <a:lnTo>
                    <a:pt x="83" y="51"/>
                  </a:lnTo>
                  <a:lnTo>
                    <a:pt x="94" y="69"/>
                  </a:lnTo>
                  <a:lnTo>
                    <a:pt x="94" y="77"/>
                  </a:lnTo>
                  <a:lnTo>
                    <a:pt x="89" y="86"/>
                  </a:lnTo>
                  <a:lnTo>
                    <a:pt x="72" y="86"/>
                  </a:lnTo>
                  <a:lnTo>
                    <a:pt x="52" y="89"/>
                  </a:lnTo>
                  <a:lnTo>
                    <a:pt x="28" y="89"/>
                  </a:lnTo>
                  <a:lnTo>
                    <a:pt x="11" y="89"/>
                  </a:lnTo>
                  <a:lnTo>
                    <a:pt x="0" y="95"/>
                  </a:lnTo>
                  <a:lnTo>
                    <a:pt x="2" y="106"/>
                  </a:lnTo>
                  <a:lnTo>
                    <a:pt x="11" y="115"/>
                  </a:lnTo>
                  <a:lnTo>
                    <a:pt x="31" y="130"/>
                  </a:lnTo>
                  <a:lnTo>
                    <a:pt x="57" y="143"/>
                  </a:lnTo>
                  <a:lnTo>
                    <a:pt x="85" y="158"/>
                  </a:lnTo>
                  <a:lnTo>
                    <a:pt x="109" y="167"/>
                  </a:lnTo>
                  <a:lnTo>
                    <a:pt x="135" y="176"/>
                  </a:lnTo>
                  <a:lnTo>
                    <a:pt x="149" y="181"/>
                  </a:lnTo>
                  <a:lnTo>
                    <a:pt x="158" y="187"/>
                  </a:lnTo>
                  <a:lnTo>
                    <a:pt x="302" y="301"/>
                  </a:lnTo>
                  <a:lnTo>
                    <a:pt x="304" y="307"/>
                  </a:lnTo>
                  <a:lnTo>
                    <a:pt x="313" y="334"/>
                  </a:lnTo>
                  <a:lnTo>
                    <a:pt x="310" y="347"/>
                  </a:lnTo>
                  <a:lnTo>
                    <a:pt x="310" y="365"/>
                  </a:lnTo>
                  <a:lnTo>
                    <a:pt x="302" y="382"/>
                  </a:lnTo>
                  <a:lnTo>
                    <a:pt x="287" y="399"/>
                  </a:lnTo>
                  <a:lnTo>
                    <a:pt x="261" y="413"/>
                  </a:lnTo>
                  <a:lnTo>
                    <a:pt x="238" y="428"/>
                  </a:lnTo>
                  <a:lnTo>
                    <a:pt x="212" y="443"/>
                  </a:lnTo>
                  <a:lnTo>
                    <a:pt x="195" y="457"/>
                  </a:lnTo>
                  <a:lnTo>
                    <a:pt x="175" y="468"/>
                  </a:lnTo>
                  <a:lnTo>
                    <a:pt x="164" y="485"/>
                  </a:lnTo>
                  <a:lnTo>
                    <a:pt x="160" y="496"/>
                  </a:lnTo>
                  <a:lnTo>
                    <a:pt x="169" y="514"/>
                  </a:lnTo>
                  <a:lnTo>
                    <a:pt x="172" y="520"/>
                  </a:lnTo>
                  <a:lnTo>
                    <a:pt x="184" y="529"/>
                  </a:lnTo>
                  <a:lnTo>
                    <a:pt x="192" y="540"/>
                  </a:lnTo>
                  <a:lnTo>
                    <a:pt x="206" y="557"/>
                  </a:lnTo>
                  <a:lnTo>
                    <a:pt x="218" y="572"/>
                  </a:lnTo>
                  <a:lnTo>
                    <a:pt x="236" y="592"/>
                  </a:lnTo>
                  <a:lnTo>
                    <a:pt x="250" y="609"/>
                  </a:lnTo>
                  <a:lnTo>
                    <a:pt x="267" y="629"/>
                  </a:lnTo>
                  <a:lnTo>
                    <a:pt x="278" y="643"/>
                  </a:lnTo>
                  <a:lnTo>
                    <a:pt x="293" y="660"/>
                  </a:lnTo>
                  <a:lnTo>
                    <a:pt x="304" y="675"/>
                  </a:lnTo>
                  <a:lnTo>
                    <a:pt x="319" y="693"/>
                  </a:lnTo>
                  <a:lnTo>
                    <a:pt x="335" y="713"/>
                  </a:lnTo>
                  <a:lnTo>
                    <a:pt x="344" y="724"/>
                  </a:lnTo>
                  <a:lnTo>
                    <a:pt x="394" y="698"/>
                  </a:lnTo>
                  <a:lnTo>
                    <a:pt x="388" y="693"/>
                  </a:lnTo>
                  <a:lnTo>
                    <a:pt x="381" y="684"/>
                  </a:lnTo>
                  <a:lnTo>
                    <a:pt x="370" y="669"/>
                  </a:lnTo>
                  <a:lnTo>
                    <a:pt x="361" y="658"/>
                  </a:lnTo>
                  <a:lnTo>
                    <a:pt x="350" y="641"/>
                  </a:lnTo>
                  <a:lnTo>
                    <a:pt x="344" y="623"/>
                  </a:lnTo>
                  <a:lnTo>
                    <a:pt x="339" y="609"/>
                  </a:lnTo>
                  <a:lnTo>
                    <a:pt x="344" y="603"/>
                  </a:lnTo>
                  <a:lnTo>
                    <a:pt x="350" y="595"/>
                  </a:lnTo>
                  <a:lnTo>
                    <a:pt x="365" y="586"/>
                  </a:lnTo>
                  <a:lnTo>
                    <a:pt x="379" y="577"/>
                  </a:lnTo>
                  <a:lnTo>
                    <a:pt x="399" y="572"/>
                  </a:lnTo>
                  <a:lnTo>
                    <a:pt x="414" y="563"/>
                  </a:lnTo>
                  <a:lnTo>
                    <a:pt x="431" y="560"/>
                  </a:lnTo>
                  <a:lnTo>
                    <a:pt x="442" y="560"/>
                  </a:lnTo>
                  <a:lnTo>
                    <a:pt x="448" y="560"/>
                  </a:lnTo>
                  <a:lnTo>
                    <a:pt x="525" y="609"/>
                  </a:lnTo>
                  <a:lnTo>
                    <a:pt x="528" y="603"/>
                  </a:lnTo>
                  <a:lnTo>
                    <a:pt x="537" y="597"/>
                  </a:lnTo>
                  <a:lnTo>
                    <a:pt x="552" y="586"/>
                  </a:lnTo>
                  <a:lnTo>
                    <a:pt x="569" y="575"/>
                  </a:lnTo>
                  <a:lnTo>
                    <a:pt x="580" y="557"/>
                  </a:lnTo>
                  <a:lnTo>
                    <a:pt x="595" y="542"/>
                  </a:lnTo>
                  <a:lnTo>
                    <a:pt x="600" y="526"/>
                  </a:lnTo>
                  <a:lnTo>
                    <a:pt x="600" y="517"/>
                  </a:lnTo>
                  <a:lnTo>
                    <a:pt x="586" y="500"/>
                  </a:lnTo>
                  <a:lnTo>
                    <a:pt x="569" y="485"/>
                  </a:lnTo>
                  <a:lnTo>
                    <a:pt x="545" y="471"/>
                  </a:lnTo>
                  <a:lnTo>
                    <a:pt x="523" y="459"/>
                  </a:lnTo>
                  <a:lnTo>
                    <a:pt x="497" y="445"/>
                  </a:lnTo>
                  <a:lnTo>
                    <a:pt x="480" y="437"/>
                  </a:lnTo>
                  <a:lnTo>
                    <a:pt x="466" y="430"/>
                  </a:lnTo>
                  <a:lnTo>
                    <a:pt x="462" y="430"/>
                  </a:lnTo>
                  <a:lnTo>
                    <a:pt x="611" y="391"/>
                  </a:lnTo>
                  <a:lnTo>
                    <a:pt x="609" y="380"/>
                  </a:lnTo>
                  <a:lnTo>
                    <a:pt x="600" y="362"/>
                  </a:lnTo>
                  <a:lnTo>
                    <a:pt x="589" y="353"/>
                  </a:lnTo>
                  <a:lnTo>
                    <a:pt x="580" y="345"/>
                  </a:lnTo>
                  <a:lnTo>
                    <a:pt x="565" y="339"/>
                  </a:lnTo>
                  <a:lnTo>
                    <a:pt x="552" y="342"/>
                  </a:lnTo>
                  <a:lnTo>
                    <a:pt x="528" y="339"/>
                  </a:lnTo>
                  <a:lnTo>
                    <a:pt x="508" y="336"/>
                  </a:lnTo>
                  <a:lnTo>
                    <a:pt x="491" y="327"/>
                  </a:lnTo>
                  <a:lnTo>
                    <a:pt x="480" y="321"/>
                  </a:lnTo>
                  <a:lnTo>
                    <a:pt x="462" y="314"/>
                  </a:lnTo>
                  <a:lnTo>
                    <a:pt x="453" y="307"/>
                  </a:lnTo>
                  <a:lnTo>
                    <a:pt x="448" y="301"/>
                  </a:lnTo>
                  <a:lnTo>
                    <a:pt x="583" y="233"/>
                  </a:lnTo>
                  <a:lnTo>
                    <a:pt x="580" y="222"/>
                  </a:lnTo>
                  <a:lnTo>
                    <a:pt x="580" y="196"/>
                  </a:lnTo>
                  <a:lnTo>
                    <a:pt x="571" y="167"/>
                  </a:lnTo>
                  <a:lnTo>
                    <a:pt x="552" y="150"/>
                  </a:lnTo>
                  <a:lnTo>
                    <a:pt x="534" y="146"/>
                  </a:lnTo>
                  <a:lnTo>
                    <a:pt x="517" y="150"/>
                  </a:lnTo>
                  <a:lnTo>
                    <a:pt x="499" y="152"/>
                  </a:lnTo>
                  <a:lnTo>
                    <a:pt x="482" y="161"/>
                  </a:lnTo>
                  <a:lnTo>
                    <a:pt x="462" y="163"/>
                  </a:lnTo>
                  <a:lnTo>
                    <a:pt x="440" y="169"/>
                  </a:lnTo>
                  <a:lnTo>
                    <a:pt x="416" y="172"/>
                  </a:lnTo>
                  <a:lnTo>
                    <a:pt x="394" y="172"/>
                  </a:lnTo>
                  <a:lnTo>
                    <a:pt x="370" y="163"/>
                  </a:lnTo>
                  <a:lnTo>
                    <a:pt x="361" y="158"/>
                  </a:lnTo>
                  <a:lnTo>
                    <a:pt x="361" y="146"/>
                  </a:lnTo>
                  <a:lnTo>
                    <a:pt x="374" y="135"/>
                  </a:lnTo>
                  <a:lnTo>
                    <a:pt x="381" y="121"/>
                  </a:lnTo>
                  <a:lnTo>
                    <a:pt x="396" y="106"/>
                  </a:lnTo>
                  <a:lnTo>
                    <a:pt x="407" y="92"/>
                  </a:lnTo>
                  <a:lnTo>
                    <a:pt x="420" y="77"/>
                  </a:lnTo>
                  <a:lnTo>
                    <a:pt x="416" y="60"/>
                  </a:lnTo>
                  <a:lnTo>
                    <a:pt x="402" y="55"/>
                  </a:lnTo>
                  <a:lnTo>
                    <a:pt x="379" y="49"/>
                  </a:lnTo>
                  <a:lnTo>
                    <a:pt x="353" y="49"/>
                  </a:lnTo>
                  <a:lnTo>
                    <a:pt x="322" y="49"/>
                  </a:lnTo>
                  <a:lnTo>
                    <a:pt x="298" y="51"/>
                  </a:lnTo>
                  <a:lnTo>
                    <a:pt x="282" y="55"/>
                  </a:lnTo>
                  <a:lnTo>
                    <a:pt x="276" y="58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FAF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6" name="4-конечная звезда 125"/>
          <p:cNvSpPr/>
          <p:nvPr/>
        </p:nvSpPr>
        <p:spPr>
          <a:xfrm>
            <a:off x="3643313" y="785813"/>
            <a:ext cx="214312" cy="500062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7" name="4-конечная звезда 126"/>
          <p:cNvSpPr/>
          <p:nvPr/>
        </p:nvSpPr>
        <p:spPr>
          <a:xfrm>
            <a:off x="6715125" y="1143000"/>
            <a:ext cx="214313" cy="428625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8" name="4-конечная звезда 127"/>
          <p:cNvSpPr/>
          <p:nvPr/>
        </p:nvSpPr>
        <p:spPr>
          <a:xfrm>
            <a:off x="7786688" y="4286250"/>
            <a:ext cx="214312" cy="357188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9" name="4-конечная звезда 128"/>
          <p:cNvSpPr/>
          <p:nvPr/>
        </p:nvSpPr>
        <p:spPr>
          <a:xfrm>
            <a:off x="6000750" y="4786313"/>
            <a:ext cx="214313" cy="357187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0" name="4-конечная звезда 129"/>
          <p:cNvSpPr/>
          <p:nvPr/>
        </p:nvSpPr>
        <p:spPr>
          <a:xfrm>
            <a:off x="1428750" y="5072063"/>
            <a:ext cx="214313" cy="428625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4" name="4-конечная звезда 133"/>
          <p:cNvSpPr/>
          <p:nvPr/>
        </p:nvSpPr>
        <p:spPr>
          <a:xfrm>
            <a:off x="4929188" y="2643188"/>
            <a:ext cx="214312" cy="357187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5" name="4-конечная звезда 134"/>
          <p:cNvSpPr/>
          <p:nvPr/>
        </p:nvSpPr>
        <p:spPr>
          <a:xfrm>
            <a:off x="8358188" y="2357438"/>
            <a:ext cx="214312" cy="357187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6" name="4-конечная звезда 135"/>
          <p:cNvSpPr/>
          <p:nvPr/>
        </p:nvSpPr>
        <p:spPr>
          <a:xfrm>
            <a:off x="5429250" y="642938"/>
            <a:ext cx="214313" cy="357187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7" name="4-конечная звезда 136"/>
          <p:cNvSpPr/>
          <p:nvPr/>
        </p:nvSpPr>
        <p:spPr>
          <a:xfrm>
            <a:off x="2571750" y="4714875"/>
            <a:ext cx="214313" cy="357188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255" name="Text Box 141"/>
          <p:cNvSpPr txBox="1">
            <a:spLocks noChangeArrowheads="1"/>
          </p:cNvSpPr>
          <p:nvPr/>
        </p:nvSpPr>
        <p:spPr bwMode="auto">
          <a:xfrm>
            <a:off x="269875" y="4827588"/>
            <a:ext cx="87201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 материально-денежной оценки лесосеки (МДО) для ГИС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MapInfo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11" y="2603544"/>
            <a:ext cx="2786927" cy="1163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2706" y="6194920"/>
            <a:ext cx="3205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ООО </a:t>
            </a:r>
            <a:r>
              <a:rPr lang="ru-RU" dirty="0" err="1" smtClean="0"/>
              <a:t>Геопакс</a:t>
            </a:r>
            <a:r>
              <a:rPr lang="ru-RU" dirty="0" smtClean="0"/>
              <a:t>, Екатеринбург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80" y="5658585"/>
            <a:ext cx="1224808" cy="1224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3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3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2"/>
          <p:cNvSpPr>
            <a:spLocks noGrp="1"/>
          </p:cNvSpPr>
          <p:nvPr>
            <p:ph idx="1"/>
          </p:nvPr>
        </p:nvSpPr>
        <p:spPr>
          <a:xfrm>
            <a:off x="4211960" y="1340768"/>
            <a:ext cx="5014392" cy="5400600"/>
          </a:xfrm>
        </p:spPr>
        <p:txBody>
          <a:bodyPr/>
          <a:lstStyle/>
          <a:p>
            <a:r>
              <a:rPr lang="ru-RU" sz="1800" dirty="0"/>
              <a:t>Модуль МДО предназначен для расчета объема вырубаемой древесины и материально-денежной оценки в границах участка (группы участков). </a:t>
            </a:r>
          </a:p>
          <a:p>
            <a:r>
              <a:rPr lang="ru-RU" sz="1800" dirty="0"/>
              <a:t>Модуль работает в среде ГИС </a:t>
            </a:r>
            <a:r>
              <a:rPr lang="en-US" sz="1800" dirty="0"/>
              <a:t>MapInfo </a:t>
            </a:r>
            <a:r>
              <a:rPr lang="ru-RU" sz="1800" dirty="0"/>
              <a:t>при наличии в электронном виде информации по лесотаксационным выделам формата программного продукта </a:t>
            </a:r>
            <a:r>
              <a:rPr lang="ru-RU" sz="1800" dirty="0" err="1"/>
              <a:t>ЛесГИС</a:t>
            </a:r>
            <a:r>
              <a:rPr lang="ru-RU" sz="1800" dirty="0"/>
              <a:t> (</a:t>
            </a:r>
            <a:r>
              <a:rPr lang="ru-RU" sz="1800" dirty="0" err="1"/>
              <a:t>Запсиблеспроект</a:t>
            </a:r>
            <a:r>
              <a:rPr lang="ru-RU" sz="1800" dirty="0"/>
              <a:t>, Новосибирск). Это таблицы </a:t>
            </a:r>
            <a:r>
              <a:rPr lang="en-US" sz="1800" dirty="0"/>
              <a:t>MapInfo </a:t>
            </a:r>
            <a:r>
              <a:rPr lang="ru-RU" sz="1800" dirty="0"/>
              <a:t>с графикой выделов и набором </a:t>
            </a:r>
            <a:r>
              <a:rPr lang="ru-RU" sz="1800" dirty="0" err="1"/>
              <a:t>повыдельных</a:t>
            </a:r>
            <a:r>
              <a:rPr lang="ru-RU" sz="1800" dirty="0"/>
              <a:t> таксационных характеристик, а также набор дополнительных справочных таблиц. </a:t>
            </a:r>
            <a:endParaRPr lang="ru-RU" sz="1800" dirty="0" smtClean="0"/>
          </a:p>
          <a:p>
            <a:r>
              <a:rPr lang="ru-RU" sz="1800" dirty="0" smtClean="0"/>
              <a:t>Для </a:t>
            </a:r>
            <a:r>
              <a:rPr lang="ru-RU" sz="1800" dirty="0"/>
              <a:t>начала работы нужно иметь графику границ участков, для которых требуется расчет МДО, в формате </a:t>
            </a:r>
            <a:r>
              <a:rPr lang="en-US" sz="1800" dirty="0"/>
              <a:t>MapInfo</a:t>
            </a:r>
            <a:r>
              <a:rPr lang="ru-RU" sz="1800" dirty="0"/>
              <a:t>, в географической системе координат.</a:t>
            </a:r>
            <a:endParaRPr lang="ru-RU" altLang="ru-RU" sz="1800" dirty="0" smtClean="0">
              <a:latin typeface="Tahoma" pitchFamily="34" charset="0"/>
              <a:cs typeface="Tahoma" pitchFamily="34" charset="0"/>
            </a:endParaRPr>
          </a:p>
          <a:p>
            <a:pPr eaLnBrk="1" hangingPunct="1"/>
            <a:endParaRPr lang="ru-RU" altLang="ru-RU" sz="18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dirty="0" smtClean="0"/>
              <a:t>Назначение модуля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429749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8686800" cy="720080"/>
          </a:xfrm>
        </p:spPr>
        <p:txBody>
          <a:bodyPr/>
          <a:lstStyle/>
          <a:p>
            <a:pPr eaLnBrk="1" hangingPunct="1"/>
            <a:r>
              <a:rPr lang="ru-RU" sz="2000" dirty="0"/>
              <a:t>Форма для описания данных для расчета МДО имеет следующий вид:</a:t>
            </a:r>
            <a:endParaRPr lang="ru-RU" altLang="ru-RU" sz="18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Интерфейс модуля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2204864"/>
            <a:ext cx="871296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6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8686800" cy="3384376"/>
          </a:xfrm>
        </p:spPr>
        <p:txBody>
          <a:bodyPr/>
          <a:lstStyle/>
          <a:p>
            <a:r>
              <a:rPr lang="ru-RU" sz="1800" dirty="0"/>
              <a:t>Расчет по главной породе/по всем породам, учитывать единичные деревья и тип расчета – определяют алгоритм расчета. Возможные типы расчета:</a:t>
            </a:r>
          </a:p>
          <a:p>
            <a:pPr lvl="0"/>
            <a:r>
              <a:rPr lang="ru-RU" sz="1800" dirty="0"/>
              <a:t>Фиксированная разбивка по категориям крупности и сортам (разные варианты</a:t>
            </a:r>
            <a:r>
              <a:rPr lang="ru-RU" sz="1800" dirty="0" smtClean="0"/>
              <a:t>) и</a:t>
            </a:r>
            <a:r>
              <a:rPr lang="ru-RU" sz="1800" dirty="0"/>
              <a:t> </a:t>
            </a:r>
            <a:r>
              <a:rPr lang="ru-RU" sz="1800" dirty="0" smtClean="0"/>
              <a:t>По </a:t>
            </a:r>
            <a:r>
              <a:rPr lang="ru-RU" sz="1800" dirty="0"/>
              <a:t>сортиментным таблицам.</a:t>
            </a:r>
          </a:p>
          <a:p>
            <a:r>
              <a:rPr lang="ru-RU" sz="1800" dirty="0"/>
              <a:t>Первые два типа предполагают фиксированную категорию крупности для каждой породы, последняя определяет категорию крупности для каждой породы по товарным таблицам в зависимости от диаметра, класса товарности и возраста.</a:t>
            </a:r>
          </a:p>
          <a:p>
            <a:r>
              <a:rPr lang="ru-RU" sz="1800" dirty="0"/>
              <a:t>Флажки Группировать защитные леса по категориям </a:t>
            </a:r>
            <a:r>
              <a:rPr lang="ru-RU" sz="1800" dirty="0" err="1"/>
              <a:t>защитности</a:t>
            </a:r>
            <a:r>
              <a:rPr lang="ru-RU" sz="1800" dirty="0"/>
              <a:t> и Показывать только выдела с ненулевым запасом древесины определят вид результирующего документа в формате </a:t>
            </a:r>
            <a:r>
              <a:rPr lang="en-US" sz="1800" dirty="0"/>
              <a:t>MS Excel</a:t>
            </a:r>
            <a:r>
              <a:rPr lang="ru-RU" sz="1800" dirty="0"/>
              <a:t>.</a:t>
            </a:r>
            <a:endParaRPr lang="ru-RU" altLang="ru-RU" sz="18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Настройки модуля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4653136"/>
            <a:ext cx="8640960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8686800" cy="2664296"/>
          </a:xfrm>
        </p:spPr>
        <p:txBody>
          <a:bodyPr/>
          <a:lstStyle/>
          <a:p>
            <a:r>
              <a:rPr lang="ru-RU" sz="1800" dirty="0"/>
              <a:t>Список земельных участков – описание границ участков. Площадь, га – площадь по графике, считается автоматически при загрузке участка из </a:t>
            </a:r>
            <a:r>
              <a:rPr lang="en-US" sz="1800" dirty="0"/>
              <a:t>MapInfo</a:t>
            </a:r>
            <a:r>
              <a:rPr lang="ru-RU" sz="1800" dirty="0"/>
              <a:t>. Площадь по документам, га – уточненная площадь, используемая при расчете (если отличается от графической, может производиться увязка площадей выделов).</a:t>
            </a:r>
          </a:p>
          <a:p>
            <a:r>
              <a:rPr lang="ru-RU" sz="1800" dirty="0"/>
              <a:t>Границы участков просто выбираются в </a:t>
            </a:r>
            <a:r>
              <a:rPr lang="en-US" sz="1800" dirty="0"/>
              <a:t>MapInfo </a:t>
            </a:r>
            <a:r>
              <a:rPr lang="ru-RU" sz="1800" dirty="0"/>
              <a:t>и переносятся в форму кнопкой Добавить графику из ГИС. При этом производится расчет площади по графике и, если описаны, переносятся название и площадь по документу</a:t>
            </a:r>
            <a:endParaRPr lang="ru-RU" altLang="ru-RU" sz="18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Список земельных участков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4078921"/>
            <a:ext cx="8784976" cy="259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2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8686800" cy="1656184"/>
          </a:xfrm>
        </p:spPr>
        <p:txBody>
          <a:bodyPr/>
          <a:lstStyle/>
          <a:p>
            <a:r>
              <a:rPr lang="ru-RU" sz="1800" dirty="0"/>
              <a:t>Кнопка Расчет МДО  выполняет наложение границ участков на карту границ выделов, формирует </a:t>
            </a:r>
            <a:r>
              <a:rPr lang="ru-RU" sz="1800" dirty="0" err="1"/>
              <a:t>повыдельные</a:t>
            </a:r>
            <a:r>
              <a:rPr lang="ru-RU" sz="1800" dirty="0"/>
              <a:t> характеристики участков и заполняет таблицу на вкладке Характеристики </a:t>
            </a:r>
            <a:r>
              <a:rPr lang="ru-RU" sz="1800" dirty="0" smtClean="0"/>
              <a:t>выделов</a:t>
            </a:r>
          </a:p>
          <a:p>
            <a:r>
              <a:rPr lang="ru-RU" sz="1800" dirty="0"/>
              <a:t>Таблица двухуровневая – верхний уровень выдела, вложенный – породы по выделу. Возможно редактирование данных в таблице.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Характеристики выделов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2996952"/>
            <a:ext cx="8712968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8686800" cy="1368152"/>
          </a:xfrm>
        </p:spPr>
        <p:txBody>
          <a:bodyPr/>
          <a:lstStyle/>
          <a:p>
            <a:r>
              <a:rPr lang="ru-RU" sz="1800" dirty="0"/>
              <a:t>После того, как данные расчета проверены и отредактированы, кнопкой Вывод формы в </a:t>
            </a:r>
            <a:r>
              <a:rPr lang="en-US" sz="1800" dirty="0"/>
              <a:t>MS Excel </a:t>
            </a:r>
            <a:r>
              <a:rPr lang="ru-RU" sz="1800" dirty="0"/>
              <a:t> можно готовить форму для печати.</a:t>
            </a:r>
          </a:p>
          <a:p>
            <a:r>
              <a:rPr lang="ru-RU" sz="1800" dirty="0"/>
              <a:t>Форма готовится в </a:t>
            </a:r>
            <a:r>
              <a:rPr lang="en-US" sz="1800" dirty="0"/>
              <a:t>MS Excel </a:t>
            </a:r>
            <a:r>
              <a:rPr lang="ru-RU" sz="1800" dirty="0"/>
              <a:t>и состоит из трех вкладок: Характеристики выделов, Сведения об объеме древесины и МДО.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Печатная форма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2636912"/>
            <a:ext cx="871296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3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Сведения об объеме древесины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1484784"/>
            <a:ext cx="842493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4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Материально-денежная оценка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755576" y="1340768"/>
            <a:ext cx="7272808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6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8543</TotalTime>
  <Words>390</Words>
  <Application>Microsoft Office PowerPoint</Application>
  <PresentationFormat>Экран (4:3)</PresentationFormat>
  <Paragraphs>25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Трек</vt:lpstr>
      <vt:lpstr>Презентация PowerPoint</vt:lpstr>
      <vt:lpstr>Назначение модуля</vt:lpstr>
      <vt:lpstr>Интерфейс модуля</vt:lpstr>
      <vt:lpstr>Настройки модуля</vt:lpstr>
      <vt:lpstr>Список земельных участков</vt:lpstr>
      <vt:lpstr>Характеристики выделов</vt:lpstr>
      <vt:lpstr>Печатная форма</vt:lpstr>
      <vt:lpstr>Сведения об объеме древесины</vt:lpstr>
      <vt:lpstr>Материально-денежная оценка</vt:lpstr>
    </vt:vector>
  </TitlesOfParts>
  <Company>Kodeks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Земельно-инфомационная система 4.5</dc:title>
  <dc:creator>Лещиков Дмитрий</dc:creator>
  <cp:lastModifiedBy>User</cp:lastModifiedBy>
  <cp:revision>385</cp:revision>
  <dcterms:created xsi:type="dcterms:W3CDTF">2007-09-10T13:40:05Z</dcterms:created>
  <dcterms:modified xsi:type="dcterms:W3CDTF">2020-02-07T10:12:37Z</dcterms:modified>
</cp:coreProperties>
</file>